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6" r:id="rId1"/>
  </p:sldMasterIdLst>
  <p:notesMasterIdLst>
    <p:notesMasterId r:id="rId64"/>
  </p:notesMasterIdLst>
  <p:handoutMasterIdLst>
    <p:handoutMasterId r:id="rId65"/>
  </p:handoutMasterIdLst>
  <p:sldIdLst>
    <p:sldId id="332" r:id="rId2"/>
    <p:sldId id="374" r:id="rId3"/>
    <p:sldId id="334" r:id="rId4"/>
    <p:sldId id="335" r:id="rId5"/>
    <p:sldId id="336" r:id="rId6"/>
    <p:sldId id="337" r:id="rId7"/>
    <p:sldId id="338" r:id="rId8"/>
    <p:sldId id="375" r:id="rId9"/>
    <p:sldId id="376" r:id="rId10"/>
    <p:sldId id="377" r:id="rId11"/>
    <p:sldId id="378" r:id="rId12"/>
    <p:sldId id="379" r:id="rId13"/>
    <p:sldId id="339" r:id="rId14"/>
    <p:sldId id="340" r:id="rId15"/>
    <p:sldId id="369" r:id="rId16"/>
    <p:sldId id="371" r:id="rId17"/>
    <p:sldId id="341" r:id="rId18"/>
    <p:sldId id="342" r:id="rId19"/>
    <p:sldId id="373" r:id="rId20"/>
    <p:sldId id="343" r:id="rId21"/>
    <p:sldId id="344" r:id="rId22"/>
    <p:sldId id="345" r:id="rId23"/>
    <p:sldId id="328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80" r:id="rId39"/>
    <p:sldId id="381" r:id="rId40"/>
    <p:sldId id="382" r:id="rId41"/>
    <p:sldId id="383" r:id="rId42"/>
    <p:sldId id="384" r:id="rId43"/>
    <p:sldId id="390" r:id="rId44"/>
    <p:sldId id="391" r:id="rId45"/>
    <p:sldId id="392" r:id="rId46"/>
    <p:sldId id="393" r:id="rId47"/>
    <p:sldId id="361" r:id="rId48"/>
    <p:sldId id="362" r:id="rId49"/>
    <p:sldId id="363" r:id="rId50"/>
    <p:sldId id="385" r:id="rId51"/>
    <p:sldId id="386" r:id="rId52"/>
    <p:sldId id="387" r:id="rId53"/>
    <p:sldId id="388" r:id="rId54"/>
    <p:sldId id="394" r:id="rId55"/>
    <p:sldId id="364" r:id="rId56"/>
    <p:sldId id="389" r:id="rId57"/>
    <p:sldId id="365" r:id="rId58"/>
    <p:sldId id="346" r:id="rId59"/>
    <p:sldId id="366" r:id="rId60"/>
    <p:sldId id="395" r:id="rId61"/>
    <p:sldId id="396" r:id="rId62"/>
    <p:sldId id="397" r:id="rId63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FF0000"/>
    <a:srgbClr val="000000"/>
    <a:srgbClr val="080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96705" autoAdjust="0"/>
  </p:normalViewPr>
  <p:slideViewPr>
    <p:cSldViewPr>
      <p:cViewPr varScale="1">
        <p:scale>
          <a:sx n="88" d="100"/>
          <a:sy n="88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758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8E76E-D4E2-45E3-BF14-6E3C03001DD5}" type="doc">
      <dgm:prSet loTypeId="urn:microsoft.com/office/officeart/2005/8/layout/radial3" loCatId="relationship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697E8C72-8617-4079-B56F-2DBBAE9F73C8}">
      <dgm:prSet phldrT="[Texto]"/>
      <dgm:spPr/>
      <dgm:t>
        <a:bodyPr/>
        <a:lstStyle/>
        <a:p>
          <a:r>
            <a:rPr lang="es-ES" dirty="0" smtClean="0"/>
            <a:t>SVSP</a:t>
          </a:r>
          <a:endParaRPr lang="es-ES" dirty="0"/>
        </a:p>
      </dgm:t>
    </dgm:pt>
    <dgm:pt modelId="{5E51BA70-9FBA-440F-B68D-A9E10591EC7E}" type="parTrans" cxnId="{15E848BD-5F59-42FF-A834-8DAF2958B9A2}">
      <dgm:prSet/>
      <dgm:spPr/>
      <dgm:t>
        <a:bodyPr/>
        <a:lstStyle/>
        <a:p>
          <a:endParaRPr lang="es-ES"/>
        </a:p>
      </dgm:t>
    </dgm:pt>
    <dgm:pt modelId="{72D00230-6C0B-4B1D-B6BD-66C9F07F4667}" type="sibTrans" cxnId="{15E848BD-5F59-42FF-A834-8DAF2958B9A2}">
      <dgm:prSet/>
      <dgm:spPr/>
      <dgm:t>
        <a:bodyPr/>
        <a:lstStyle/>
        <a:p>
          <a:endParaRPr lang="es-ES"/>
        </a:p>
      </dgm:t>
    </dgm:pt>
    <dgm:pt modelId="{1A41B878-6B20-457F-AE02-5E90251AE275}">
      <dgm:prSet phldrT="[Texto]" custT="1"/>
      <dgm:spPr/>
      <dgm:t>
        <a:bodyPr/>
        <a:lstStyle/>
        <a:p>
          <a:r>
            <a:rPr lang="es-ES" sz="1200" b="1" dirty="0" smtClean="0"/>
            <a:t>SIVIGILA</a:t>
          </a:r>
          <a:endParaRPr lang="es-ES" sz="1200" b="1" dirty="0"/>
        </a:p>
      </dgm:t>
    </dgm:pt>
    <dgm:pt modelId="{C1937FA4-FB0A-42AB-8481-35562A8EA979}" type="parTrans" cxnId="{FBE5E1D5-F11D-4AB9-84E8-26AC642ECCC6}">
      <dgm:prSet/>
      <dgm:spPr/>
      <dgm:t>
        <a:bodyPr/>
        <a:lstStyle/>
        <a:p>
          <a:endParaRPr lang="es-ES"/>
        </a:p>
      </dgm:t>
    </dgm:pt>
    <dgm:pt modelId="{06B3AFAE-5296-4204-8662-A80168E806CF}" type="sibTrans" cxnId="{FBE5E1D5-F11D-4AB9-84E8-26AC642ECCC6}">
      <dgm:prSet/>
      <dgm:spPr/>
      <dgm:t>
        <a:bodyPr/>
        <a:lstStyle/>
        <a:p>
          <a:endParaRPr lang="es-ES"/>
        </a:p>
      </dgm:t>
    </dgm:pt>
    <dgm:pt modelId="{0A88A70D-303A-41F9-9634-70EBB0C834CD}">
      <dgm:prSet phldrT="[Texto]" custT="1"/>
      <dgm:spPr/>
      <dgm:t>
        <a:bodyPr/>
        <a:lstStyle/>
        <a:p>
          <a:r>
            <a:rPr lang="es-ES" sz="1200" b="1" dirty="0" smtClean="0"/>
            <a:t>SISVAN</a:t>
          </a:r>
          <a:endParaRPr lang="es-ES" sz="1200" b="1" dirty="0"/>
        </a:p>
      </dgm:t>
    </dgm:pt>
    <dgm:pt modelId="{597A1949-EBEF-453D-9E2D-49B0ED6B428A}" type="parTrans" cxnId="{2AB936EC-97EA-4E5E-8AA9-C795CD44070D}">
      <dgm:prSet/>
      <dgm:spPr/>
      <dgm:t>
        <a:bodyPr/>
        <a:lstStyle/>
        <a:p>
          <a:endParaRPr lang="es-ES"/>
        </a:p>
      </dgm:t>
    </dgm:pt>
    <dgm:pt modelId="{EC49F09C-2755-4F17-9D1C-BC078176BCF9}" type="sibTrans" cxnId="{2AB936EC-97EA-4E5E-8AA9-C795CD44070D}">
      <dgm:prSet/>
      <dgm:spPr/>
      <dgm:t>
        <a:bodyPr/>
        <a:lstStyle/>
        <a:p>
          <a:endParaRPr lang="es-ES"/>
        </a:p>
      </dgm:t>
    </dgm:pt>
    <dgm:pt modelId="{36E1528B-20A1-423A-9822-72862A3720A0}">
      <dgm:prSet phldrT="[Texto]" custT="1"/>
      <dgm:spPr/>
      <dgm:t>
        <a:bodyPr/>
        <a:lstStyle/>
        <a:p>
          <a:r>
            <a:rPr lang="es-ES" sz="1200" b="1" dirty="0" smtClean="0"/>
            <a:t>SISVEA</a:t>
          </a:r>
          <a:endParaRPr lang="es-ES" sz="1200" b="1" dirty="0"/>
        </a:p>
      </dgm:t>
    </dgm:pt>
    <dgm:pt modelId="{B8CB7A2C-0718-4558-8A01-AFED8429CCB1}" type="parTrans" cxnId="{A39753D5-32FA-4CB4-9845-D7DE58018AD7}">
      <dgm:prSet/>
      <dgm:spPr/>
      <dgm:t>
        <a:bodyPr/>
        <a:lstStyle/>
        <a:p>
          <a:endParaRPr lang="es-ES"/>
        </a:p>
      </dgm:t>
    </dgm:pt>
    <dgm:pt modelId="{EA9BECCB-9CFB-416F-B1D8-5AAEC930DF30}" type="sibTrans" cxnId="{A39753D5-32FA-4CB4-9845-D7DE58018AD7}">
      <dgm:prSet/>
      <dgm:spPr/>
      <dgm:t>
        <a:bodyPr/>
        <a:lstStyle/>
        <a:p>
          <a:endParaRPr lang="es-ES"/>
        </a:p>
      </dgm:t>
    </dgm:pt>
    <dgm:pt modelId="{F7F15C70-531E-4C06-B2EC-7351844E5E54}">
      <dgm:prSet phldrT="[Texto]" custT="1"/>
      <dgm:spPr/>
      <dgm:t>
        <a:bodyPr/>
        <a:lstStyle/>
        <a:p>
          <a:r>
            <a:rPr lang="es-ES" sz="1200" b="1" dirty="0" smtClean="0"/>
            <a:t>SIVIM</a:t>
          </a:r>
          <a:endParaRPr lang="es-ES" sz="1200" b="1" dirty="0"/>
        </a:p>
      </dgm:t>
    </dgm:pt>
    <dgm:pt modelId="{3FBC3C68-B70D-47AB-A111-6B65B8BB582F}" type="parTrans" cxnId="{436140D0-C077-43ED-B657-B775E875C966}">
      <dgm:prSet/>
      <dgm:spPr/>
      <dgm:t>
        <a:bodyPr/>
        <a:lstStyle/>
        <a:p>
          <a:endParaRPr lang="es-ES"/>
        </a:p>
      </dgm:t>
    </dgm:pt>
    <dgm:pt modelId="{D43C5D1C-A167-41C0-904E-B5BB19550FA0}" type="sibTrans" cxnId="{436140D0-C077-43ED-B657-B775E875C966}">
      <dgm:prSet/>
      <dgm:spPr/>
      <dgm:t>
        <a:bodyPr/>
        <a:lstStyle/>
        <a:p>
          <a:endParaRPr lang="es-ES"/>
        </a:p>
      </dgm:t>
    </dgm:pt>
    <dgm:pt modelId="{901736F9-032A-401F-B0C3-E234EF88FB4D}">
      <dgm:prSet phldrT="[Texto]" custT="1"/>
      <dgm:spPr/>
      <dgm:t>
        <a:bodyPr/>
        <a:lstStyle/>
        <a:p>
          <a:r>
            <a:rPr lang="es-ES" sz="1200" b="1" dirty="0" smtClean="0"/>
            <a:t>INFECCIONES IIH</a:t>
          </a:r>
          <a:endParaRPr lang="es-ES" sz="1200" b="1" dirty="0"/>
        </a:p>
      </dgm:t>
    </dgm:pt>
    <dgm:pt modelId="{76C31799-B870-455C-A32C-D189DE649F15}" type="parTrans" cxnId="{8FB9BBC5-D9B2-43E2-8751-3EB07A5865AA}">
      <dgm:prSet/>
      <dgm:spPr/>
      <dgm:t>
        <a:bodyPr/>
        <a:lstStyle/>
        <a:p>
          <a:endParaRPr lang="es-ES"/>
        </a:p>
      </dgm:t>
    </dgm:pt>
    <dgm:pt modelId="{2FCBC5E5-6870-450A-8756-79CF8EE8DF6E}" type="sibTrans" cxnId="{8FB9BBC5-D9B2-43E2-8751-3EB07A5865AA}">
      <dgm:prSet/>
      <dgm:spPr/>
      <dgm:t>
        <a:bodyPr/>
        <a:lstStyle/>
        <a:p>
          <a:endParaRPr lang="es-ES"/>
        </a:p>
      </dgm:t>
    </dgm:pt>
    <dgm:pt modelId="{00896FEF-58C5-43FE-BD55-77490E99DE9A}">
      <dgm:prSet phldrT="[Texto]" custT="1"/>
      <dgm:spPr/>
      <dgm:t>
        <a:bodyPr/>
        <a:lstStyle/>
        <a:p>
          <a:r>
            <a:rPr lang="es-ES" sz="1200" b="1" dirty="0" smtClean="0"/>
            <a:t>LESINES DE CAUSA EXTERNA</a:t>
          </a:r>
          <a:endParaRPr lang="es-ES" sz="1200" b="1" dirty="0"/>
        </a:p>
      </dgm:t>
    </dgm:pt>
    <dgm:pt modelId="{09C8D3CE-9EAE-482F-B704-7E1386C80F31}" type="parTrans" cxnId="{79EB4453-EA4B-4221-869C-C5A3643C6CAF}">
      <dgm:prSet/>
      <dgm:spPr/>
      <dgm:t>
        <a:bodyPr/>
        <a:lstStyle/>
        <a:p>
          <a:endParaRPr lang="es-ES"/>
        </a:p>
      </dgm:t>
    </dgm:pt>
    <dgm:pt modelId="{9853FA15-B11F-4AB5-9D41-472738508B03}" type="sibTrans" cxnId="{79EB4453-EA4B-4221-869C-C5A3643C6CAF}">
      <dgm:prSet/>
      <dgm:spPr/>
      <dgm:t>
        <a:bodyPr/>
        <a:lstStyle/>
        <a:p>
          <a:endParaRPr lang="es-ES"/>
        </a:p>
      </dgm:t>
    </dgm:pt>
    <dgm:pt modelId="{6694F71F-4AA4-40EE-9E0C-E460DE3B1A1D}">
      <dgm:prSet phldrT="[Texto]" custT="1"/>
      <dgm:spPr/>
      <dgm:t>
        <a:bodyPr/>
        <a:lstStyle/>
        <a:p>
          <a:r>
            <a:rPr lang="es-ES" sz="1200" b="1" dirty="0" smtClean="0"/>
            <a:t>ESTADIDTICAS</a:t>
          </a:r>
          <a:r>
            <a:rPr lang="es-ES" sz="1200" dirty="0" smtClean="0"/>
            <a:t> </a:t>
          </a:r>
          <a:r>
            <a:rPr lang="es-ES" sz="1200" b="1" dirty="0" smtClean="0"/>
            <a:t>VITALES</a:t>
          </a:r>
          <a:endParaRPr lang="es-ES" sz="1200" b="1" dirty="0"/>
        </a:p>
      </dgm:t>
    </dgm:pt>
    <dgm:pt modelId="{24CF4330-1DE8-4E3A-A57F-DDF926EAA01A}" type="parTrans" cxnId="{4EF0ACC8-0EE8-404E-962E-FC10A226C921}">
      <dgm:prSet/>
      <dgm:spPr/>
      <dgm:t>
        <a:bodyPr/>
        <a:lstStyle/>
        <a:p>
          <a:endParaRPr lang="es-ES"/>
        </a:p>
      </dgm:t>
    </dgm:pt>
    <dgm:pt modelId="{97D5FAE7-2A08-4F6A-976D-F4E1EF0347A5}" type="sibTrans" cxnId="{4EF0ACC8-0EE8-404E-962E-FC10A226C921}">
      <dgm:prSet/>
      <dgm:spPr/>
      <dgm:t>
        <a:bodyPr/>
        <a:lstStyle/>
        <a:p>
          <a:endParaRPr lang="es-ES"/>
        </a:p>
      </dgm:t>
    </dgm:pt>
    <dgm:pt modelId="{F2E3E43A-5B4A-4C9E-95F9-45011F3AFA59}">
      <dgm:prSet phldrT="[Texto]" custT="1"/>
      <dgm:spPr/>
      <dgm:t>
        <a:bodyPr/>
        <a:lstStyle/>
        <a:p>
          <a:r>
            <a:rPr lang="es-ES" sz="1200" b="1" dirty="0" smtClean="0"/>
            <a:t>FARMACO</a:t>
          </a:r>
        </a:p>
        <a:p>
          <a:r>
            <a:rPr lang="es-ES" sz="1200" b="1" dirty="0" smtClean="0"/>
            <a:t>VIGILANCIA</a:t>
          </a:r>
          <a:endParaRPr lang="es-ES" sz="1200" b="1" dirty="0"/>
        </a:p>
      </dgm:t>
    </dgm:pt>
    <dgm:pt modelId="{ED697941-4196-4B68-B42C-98E06409EA27}" type="parTrans" cxnId="{D04C209D-84C5-4BC1-84EC-DD12F0708F33}">
      <dgm:prSet/>
      <dgm:spPr/>
      <dgm:t>
        <a:bodyPr/>
        <a:lstStyle/>
        <a:p>
          <a:endParaRPr lang="es-ES"/>
        </a:p>
      </dgm:t>
    </dgm:pt>
    <dgm:pt modelId="{CD81C79B-A230-46D9-BE0B-3DB913A9045D}" type="sibTrans" cxnId="{D04C209D-84C5-4BC1-84EC-DD12F0708F33}">
      <dgm:prSet/>
      <dgm:spPr/>
      <dgm:t>
        <a:bodyPr/>
        <a:lstStyle/>
        <a:p>
          <a:endParaRPr lang="es-ES"/>
        </a:p>
      </dgm:t>
    </dgm:pt>
    <dgm:pt modelId="{043F651E-BF21-4807-9340-719D11B84AFA}" type="pres">
      <dgm:prSet presAssocID="{F988E76E-D4E2-45E3-BF14-6E3C03001D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65CEC1-D855-415F-9236-02707588095C}" type="pres">
      <dgm:prSet presAssocID="{F988E76E-D4E2-45E3-BF14-6E3C03001DD5}" presName="radial" presStyleCnt="0">
        <dgm:presLayoutVars>
          <dgm:animLvl val="ctr"/>
        </dgm:presLayoutVars>
      </dgm:prSet>
      <dgm:spPr/>
    </dgm:pt>
    <dgm:pt modelId="{C35331D1-A835-4B72-8368-13F251672967}" type="pres">
      <dgm:prSet presAssocID="{697E8C72-8617-4079-B56F-2DBBAE9F73C8}" presName="centerShape" presStyleLbl="vennNode1" presStyleIdx="0" presStyleCnt="9" custScaleX="90122" custScaleY="91111"/>
      <dgm:spPr/>
      <dgm:t>
        <a:bodyPr/>
        <a:lstStyle/>
        <a:p>
          <a:endParaRPr lang="es-ES"/>
        </a:p>
      </dgm:t>
    </dgm:pt>
    <dgm:pt modelId="{B21AEB0D-C50F-4890-B7FD-9BF119BC4690}" type="pres">
      <dgm:prSet presAssocID="{1A41B878-6B20-457F-AE02-5E90251AE275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56F22-D512-4D76-8FF6-2BA99764A25E}" type="pres">
      <dgm:prSet presAssocID="{0A88A70D-303A-41F9-9634-70EBB0C834CD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24C42-F406-42D6-B42D-2D8571E8C96C}" type="pres">
      <dgm:prSet presAssocID="{901736F9-032A-401F-B0C3-E234EF88FB4D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B1CC5-C84B-453F-977F-B14D588C74FB}" type="pres">
      <dgm:prSet presAssocID="{00896FEF-58C5-43FE-BD55-77490E99DE9A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A77283-1E00-4123-8877-1848C6089E53}" type="pres">
      <dgm:prSet presAssocID="{36E1528B-20A1-423A-9822-72862A3720A0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9D8CB-E434-4E31-A552-607DD3D9DEAB}" type="pres">
      <dgm:prSet presAssocID="{F7F15C70-531E-4C06-B2EC-7351844E5E5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62404-F682-44A1-8695-2B04DC9B7AB8}" type="pres">
      <dgm:prSet presAssocID="{6694F71F-4AA4-40EE-9E0C-E460DE3B1A1D}" presName="node" presStyleLbl="vennNode1" presStyleIdx="7" presStyleCnt="9" custScaleX="96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EE6EA-1110-479C-A4CA-30716D029D41}" type="pres">
      <dgm:prSet presAssocID="{F2E3E43A-5B4A-4C9E-95F9-45011F3AFA59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EB4453-EA4B-4221-869C-C5A3643C6CAF}" srcId="{697E8C72-8617-4079-B56F-2DBBAE9F73C8}" destId="{00896FEF-58C5-43FE-BD55-77490E99DE9A}" srcOrd="3" destOrd="0" parTransId="{09C8D3CE-9EAE-482F-B704-7E1386C80F31}" sibTransId="{9853FA15-B11F-4AB5-9D41-472738508B03}"/>
    <dgm:cxn modelId="{ED1D71B1-913C-4F35-9149-95C90FB5BDD5}" type="presOf" srcId="{F7F15C70-531E-4C06-B2EC-7351844E5E54}" destId="{4639D8CB-E434-4E31-A552-607DD3D9DEAB}" srcOrd="0" destOrd="0" presId="urn:microsoft.com/office/officeart/2005/8/layout/radial3"/>
    <dgm:cxn modelId="{D04C209D-84C5-4BC1-84EC-DD12F0708F33}" srcId="{697E8C72-8617-4079-B56F-2DBBAE9F73C8}" destId="{F2E3E43A-5B4A-4C9E-95F9-45011F3AFA59}" srcOrd="7" destOrd="0" parTransId="{ED697941-4196-4B68-B42C-98E06409EA27}" sibTransId="{CD81C79B-A230-46D9-BE0B-3DB913A9045D}"/>
    <dgm:cxn modelId="{15E848BD-5F59-42FF-A834-8DAF2958B9A2}" srcId="{F988E76E-D4E2-45E3-BF14-6E3C03001DD5}" destId="{697E8C72-8617-4079-B56F-2DBBAE9F73C8}" srcOrd="0" destOrd="0" parTransId="{5E51BA70-9FBA-440F-B68D-A9E10591EC7E}" sibTransId="{72D00230-6C0B-4B1D-B6BD-66C9F07F4667}"/>
    <dgm:cxn modelId="{EEFC03D1-0DC0-4147-948A-3C8EE16DF64C}" type="presOf" srcId="{901736F9-032A-401F-B0C3-E234EF88FB4D}" destId="{EAA24C42-F406-42D6-B42D-2D8571E8C96C}" srcOrd="0" destOrd="0" presId="urn:microsoft.com/office/officeart/2005/8/layout/radial3"/>
    <dgm:cxn modelId="{A39753D5-32FA-4CB4-9845-D7DE58018AD7}" srcId="{697E8C72-8617-4079-B56F-2DBBAE9F73C8}" destId="{36E1528B-20A1-423A-9822-72862A3720A0}" srcOrd="4" destOrd="0" parTransId="{B8CB7A2C-0718-4558-8A01-AFED8429CCB1}" sibTransId="{EA9BECCB-9CFB-416F-B1D8-5AAEC930DF30}"/>
    <dgm:cxn modelId="{436140D0-C077-43ED-B657-B775E875C966}" srcId="{697E8C72-8617-4079-B56F-2DBBAE9F73C8}" destId="{F7F15C70-531E-4C06-B2EC-7351844E5E54}" srcOrd="5" destOrd="0" parTransId="{3FBC3C68-B70D-47AB-A111-6B65B8BB582F}" sibTransId="{D43C5D1C-A167-41C0-904E-B5BB19550FA0}"/>
    <dgm:cxn modelId="{9DD60F16-ACD1-43B3-9B42-FF676CE2D471}" type="presOf" srcId="{F988E76E-D4E2-45E3-BF14-6E3C03001DD5}" destId="{043F651E-BF21-4807-9340-719D11B84AFA}" srcOrd="0" destOrd="0" presId="urn:microsoft.com/office/officeart/2005/8/layout/radial3"/>
    <dgm:cxn modelId="{8FB9BBC5-D9B2-43E2-8751-3EB07A5865AA}" srcId="{697E8C72-8617-4079-B56F-2DBBAE9F73C8}" destId="{901736F9-032A-401F-B0C3-E234EF88FB4D}" srcOrd="2" destOrd="0" parTransId="{76C31799-B870-455C-A32C-D189DE649F15}" sibTransId="{2FCBC5E5-6870-450A-8756-79CF8EE8DF6E}"/>
    <dgm:cxn modelId="{2AB936EC-97EA-4E5E-8AA9-C795CD44070D}" srcId="{697E8C72-8617-4079-B56F-2DBBAE9F73C8}" destId="{0A88A70D-303A-41F9-9634-70EBB0C834CD}" srcOrd="1" destOrd="0" parTransId="{597A1949-EBEF-453D-9E2D-49B0ED6B428A}" sibTransId="{EC49F09C-2755-4F17-9D1C-BC078176BCF9}"/>
    <dgm:cxn modelId="{FBE5E1D5-F11D-4AB9-84E8-26AC642ECCC6}" srcId="{697E8C72-8617-4079-B56F-2DBBAE9F73C8}" destId="{1A41B878-6B20-457F-AE02-5E90251AE275}" srcOrd="0" destOrd="0" parTransId="{C1937FA4-FB0A-42AB-8481-35562A8EA979}" sibTransId="{06B3AFAE-5296-4204-8662-A80168E806CF}"/>
    <dgm:cxn modelId="{4BB46826-6B89-4711-8182-7CE5BD2095F3}" type="presOf" srcId="{1A41B878-6B20-457F-AE02-5E90251AE275}" destId="{B21AEB0D-C50F-4890-B7FD-9BF119BC4690}" srcOrd="0" destOrd="0" presId="urn:microsoft.com/office/officeart/2005/8/layout/radial3"/>
    <dgm:cxn modelId="{665D2D00-F426-41BF-B364-AC46146CB5D0}" type="presOf" srcId="{697E8C72-8617-4079-B56F-2DBBAE9F73C8}" destId="{C35331D1-A835-4B72-8368-13F251672967}" srcOrd="0" destOrd="0" presId="urn:microsoft.com/office/officeart/2005/8/layout/radial3"/>
    <dgm:cxn modelId="{4EF0ACC8-0EE8-404E-962E-FC10A226C921}" srcId="{697E8C72-8617-4079-B56F-2DBBAE9F73C8}" destId="{6694F71F-4AA4-40EE-9E0C-E460DE3B1A1D}" srcOrd="6" destOrd="0" parTransId="{24CF4330-1DE8-4E3A-A57F-DDF926EAA01A}" sibTransId="{97D5FAE7-2A08-4F6A-976D-F4E1EF0347A5}"/>
    <dgm:cxn modelId="{E8C1528B-5C10-46B7-A25C-E8F716E924D4}" type="presOf" srcId="{36E1528B-20A1-423A-9822-72862A3720A0}" destId="{21A77283-1E00-4123-8877-1848C6089E53}" srcOrd="0" destOrd="0" presId="urn:microsoft.com/office/officeart/2005/8/layout/radial3"/>
    <dgm:cxn modelId="{8311EE7E-614E-44CD-B1F0-B38C46883D8B}" type="presOf" srcId="{6694F71F-4AA4-40EE-9E0C-E460DE3B1A1D}" destId="{42362404-F682-44A1-8695-2B04DC9B7AB8}" srcOrd="0" destOrd="0" presId="urn:microsoft.com/office/officeart/2005/8/layout/radial3"/>
    <dgm:cxn modelId="{3B43EEAE-A66D-4034-8DB1-D893E5977611}" type="presOf" srcId="{F2E3E43A-5B4A-4C9E-95F9-45011F3AFA59}" destId="{2E2EE6EA-1110-479C-A4CA-30716D029D41}" srcOrd="0" destOrd="0" presId="urn:microsoft.com/office/officeart/2005/8/layout/radial3"/>
    <dgm:cxn modelId="{6BB58EF2-F58B-423D-B7F6-CFB00FE9B583}" type="presOf" srcId="{00896FEF-58C5-43FE-BD55-77490E99DE9A}" destId="{166B1CC5-C84B-453F-977F-B14D588C74FB}" srcOrd="0" destOrd="0" presId="urn:microsoft.com/office/officeart/2005/8/layout/radial3"/>
    <dgm:cxn modelId="{2F27E192-3062-4FC5-8BB1-2AD0C1F199E5}" type="presOf" srcId="{0A88A70D-303A-41F9-9634-70EBB0C834CD}" destId="{B5456F22-D512-4D76-8FF6-2BA99764A25E}" srcOrd="0" destOrd="0" presId="urn:microsoft.com/office/officeart/2005/8/layout/radial3"/>
    <dgm:cxn modelId="{C90ACFBF-D46E-46BE-8F7D-AA8A1FBBBFC2}" type="presParOf" srcId="{043F651E-BF21-4807-9340-719D11B84AFA}" destId="{7E65CEC1-D855-415F-9236-02707588095C}" srcOrd="0" destOrd="0" presId="urn:microsoft.com/office/officeart/2005/8/layout/radial3"/>
    <dgm:cxn modelId="{D7969C17-9096-4030-BA87-85F09CB025CE}" type="presParOf" srcId="{7E65CEC1-D855-415F-9236-02707588095C}" destId="{C35331D1-A835-4B72-8368-13F251672967}" srcOrd="0" destOrd="0" presId="urn:microsoft.com/office/officeart/2005/8/layout/radial3"/>
    <dgm:cxn modelId="{65389C65-EBFC-40C7-8D10-F997100A8DF9}" type="presParOf" srcId="{7E65CEC1-D855-415F-9236-02707588095C}" destId="{B21AEB0D-C50F-4890-B7FD-9BF119BC4690}" srcOrd="1" destOrd="0" presId="urn:microsoft.com/office/officeart/2005/8/layout/radial3"/>
    <dgm:cxn modelId="{8FC26441-9B8B-49B4-A0BA-8426EDCA1888}" type="presParOf" srcId="{7E65CEC1-D855-415F-9236-02707588095C}" destId="{B5456F22-D512-4D76-8FF6-2BA99764A25E}" srcOrd="2" destOrd="0" presId="urn:microsoft.com/office/officeart/2005/8/layout/radial3"/>
    <dgm:cxn modelId="{0E33FD6D-3993-4C0D-AFD3-61DACDA0F93F}" type="presParOf" srcId="{7E65CEC1-D855-415F-9236-02707588095C}" destId="{EAA24C42-F406-42D6-B42D-2D8571E8C96C}" srcOrd="3" destOrd="0" presId="urn:microsoft.com/office/officeart/2005/8/layout/radial3"/>
    <dgm:cxn modelId="{ED969BCA-0800-48E2-9BFC-86E0C36894F0}" type="presParOf" srcId="{7E65CEC1-D855-415F-9236-02707588095C}" destId="{166B1CC5-C84B-453F-977F-B14D588C74FB}" srcOrd="4" destOrd="0" presId="urn:microsoft.com/office/officeart/2005/8/layout/radial3"/>
    <dgm:cxn modelId="{F20B9937-4DDA-48DF-95ED-34FE28D41341}" type="presParOf" srcId="{7E65CEC1-D855-415F-9236-02707588095C}" destId="{21A77283-1E00-4123-8877-1848C6089E53}" srcOrd="5" destOrd="0" presId="urn:microsoft.com/office/officeart/2005/8/layout/radial3"/>
    <dgm:cxn modelId="{2042AC03-4247-402E-A526-A3CB8C05B45B}" type="presParOf" srcId="{7E65CEC1-D855-415F-9236-02707588095C}" destId="{4639D8CB-E434-4E31-A552-607DD3D9DEAB}" srcOrd="6" destOrd="0" presId="urn:microsoft.com/office/officeart/2005/8/layout/radial3"/>
    <dgm:cxn modelId="{71CE9953-8A86-4F4F-96B0-74D5C6FF87EF}" type="presParOf" srcId="{7E65CEC1-D855-415F-9236-02707588095C}" destId="{42362404-F682-44A1-8695-2B04DC9B7AB8}" srcOrd="7" destOrd="0" presId="urn:microsoft.com/office/officeart/2005/8/layout/radial3"/>
    <dgm:cxn modelId="{DADFC806-DFE2-4B55-8B99-75C3152D37BC}" type="presParOf" srcId="{7E65CEC1-D855-415F-9236-02707588095C}" destId="{2E2EE6EA-1110-479C-A4CA-30716D029D4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331D1-A835-4B72-8368-13F251672967}">
      <dsp:nvSpPr>
        <dsp:cNvPr id="0" name=""/>
        <dsp:cNvSpPr/>
      </dsp:nvSpPr>
      <dsp:spPr>
        <a:xfrm>
          <a:off x="2625476" y="1696047"/>
          <a:ext cx="3428283" cy="34659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SVSP</a:t>
          </a:r>
          <a:endParaRPr lang="es-ES" sz="6500" kern="1200" dirty="0"/>
        </a:p>
      </dsp:txBody>
      <dsp:txXfrm>
        <a:off x="2625476" y="1696047"/>
        <a:ext cx="3428283" cy="3465905"/>
      </dsp:txXfrm>
    </dsp:sp>
    <dsp:sp modelId="{B21AEB0D-C50F-4890-B7FD-9BF119BC4690}">
      <dsp:nvSpPr>
        <dsp:cNvPr id="0" name=""/>
        <dsp:cNvSpPr/>
      </dsp:nvSpPr>
      <dsp:spPr>
        <a:xfrm>
          <a:off x="3388606" y="679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7"/>
                <a:satOff val="136"/>
                <a:lumOff val="631"/>
                <a:alphaOff val="375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7"/>
                <a:satOff val="136"/>
                <a:lumOff val="631"/>
                <a:alphaOff val="375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7"/>
                <a:satOff val="136"/>
                <a:lumOff val="631"/>
                <a:alphaOff val="375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SIVIGILA</a:t>
          </a:r>
          <a:endParaRPr lang="es-ES" sz="1200" b="1" kern="1200" dirty="0"/>
        </a:p>
      </dsp:txBody>
      <dsp:txXfrm>
        <a:off x="3388606" y="679"/>
        <a:ext cx="1902023" cy="1902023"/>
      </dsp:txXfrm>
    </dsp:sp>
    <dsp:sp modelId="{B5456F22-D512-4D76-8FF6-2BA99764A25E}">
      <dsp:nvSpPr>
        <dsp:cNvPr id="0" name=""/>
        <dsp:cNvSpPr/>
      </dsp:nvSpPr>
      <dsp:spPr>
        <a:xfrm>
          <a:off x="5140328" y="726266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4"/>
                <a:satOff val="271"/>
                <a:lumOff val="1262"/>
                <a:alphaOff val="75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4"/>
                <a:satOff val="271"/>
                <a:lumOff val="1262"/>
                <a:alphaOff val="75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4"/>
                <a:satOff val="271"/>
                <a:lumOff val="1262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SISVAN</a:t>
          </a:r>
          <a:endParaRPr lang="es-ES" sz="1200" b="1" kern="1200" dirty="0"/>
        </a:p>
      </dsp:txBody>
      <dsp:txXfrm>
        <a:off x="5140328" y="726266"/>
        <a:ext cx="1902023" cy="1902023"/>
      </dsp:txXfrm>
    </dsp:sp>
    <dsp:sp modelId="{EAA24C42-F406-42D6-B42D-2D8571E8C96C}">
      <dsp:nvSpPr>
        <dsp:cNvPr id="0" name=""/>
        <dsp:cNvSpPr/>
      </dsp:nvSpPr>
      <dsp:spPr>
        <a:xfrm>
          <a:off x="5865916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"/>
                <a:satOff val="407"/>
                <a:lumOff val="1894"/>
                <a:alphaOff val="1125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1"/>
                <a:satOff val="407"/>
                <a:lumOff val="1894"/>
                <a:alphaOff val="1125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1"/>
                <a:satOff val="407"/>
                <a:lumOff val="1894"/>
                <a:alphaOff val="1125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INFECCIONES IIH</a:t>
          </a:r>
          <a:endParaRPr lang="es-ES" sz="1200" b="1" kern="1200" dirty="0"/>
        </a:p>
      </dsp:txBody>
      <dsp:txXfrm>
        <a:off x="5865916" y="2477988"/>
        <a:ext cx="1902023" cy="1902023"/>
      </dsp:txXfrm>
    </dsp:sp>
    <dsp:sp modelId="{166B1CC5-C84B-453F-977F-B14D588C74FB}">
      <dsp:nvSpPr>
        <dsp:cNvPr id="0" name=""/>
        <dsp:cNvSpPr/>
      </dsp:nvSpPr>
      <dsp:spPr>
        <a:xfrm>
          <a:off x="5140328" y="4229710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LESINES DE CAUSA EXTERNA</a:t>
          </a:r>
          <a:endParaRPr lang="es-ES" sz="1200" b="1" kern="1200" dirty="0"/>
        </a:p>
      </dsp:txBody>
      <dsp:txXfrm>
        <a:off x="5140328" y="4229710"/>
        <a:ext cx="1902023" cy="1902023"/>
      </dsp:txXfrm>
    </dsp:sp>
    <dsp:sp modelId="{21A77283-1E00-4123-8877-1848C6089E53}">
      <dsp:nvSpPr>
        <dsp:cNvPr id="0" name=""/>
        <dsp:cNvSpPr/>
      </dsp:nvSpPr>
      <dsp:spPr>
        <a:xfrm>
          <a:off x="3388606" y="4955297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5"/>
                <a:satOff val="679"/>
                <a:lumOff val="3156"/>
                <a:alphaOff val="1875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5"/>
                <a:satOff val="679"/>
                <a:lumOff val="3156"/>
                <a:alphaOff val="1875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5"/>
                <a:satOff val="679"/>
                <a:lumOff val="3156"/>
                <a:alphaOff val="1875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SISVEA</a:t>
          </a:r>
          <a:endParaRPr lang="es-ES" sz="1200" b="1" kern="1200" dirty="0"/>
        </a:p>
      </dsp:txBody>
      <dsp:txXfrm>
        <a:off x="3388606" y="4955297"/>
        <a:ext cx="1902023" cy="1902023"/>
      </dsp:txXfrm>
    </dsp:sp>
    <dsp:sp modelId="{4639D8CB-E434-4E31-A552-607DD3D9DEAB}">
      <dsp:nvSpPr>
        <dsp:cNvPr id="0" name=""/>
        <dsp:cNvSpPr/>
      </dsp:nvSpPr>
      <dsp:spPr>
        <a:xfrm>
          <a:off x="1636884" y="4229710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3"/>
                <a:satOff val="814"/>
                <a:lumOff val="3787"/>
                <a:alphaOff val="225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3"/>
                <a:satOff val="814"/>
                <a:lumOff val="3787"/>
                <a:alphaOff val="225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3"/>
                <a:satOff val="814"/>
                <a:lumOff val="3787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SIVIM</a:t>
          </a:r>
          <a:endParaRPr lang="es-ES" sz="1200" b="1" kern="1200" dirty="0"/>
        </a:p>
      </dsp:txBody>
      <dsp:txXfrm>
        <a:off x="1636884" y="4229710"/>
        <a:ext cx="1902023" cy="1902023"/>
      </dsp:txXfrm>
    </dsp:sp>
    <dsp:sp modelId="{42362404-F682-44A1-8695-2B04DC9B7AB8}">
      <dsp:nvSpPr>
        <dsp:cNvPr id="0" name=""/>
        <dsp:cNvSpPr/>
      </dsp:nvSpPr>
      <dsp:spPr>
        <a:xfrm>
          <a:off x="947464" y="2477988"/>
          <a:ext cx="1829689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0"/>
                <a:satOff val="950"/>
                <a:lumOff val="4419"/>
                <a:alphaOff val="2625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0"/>
                <a:satOff val="950"/>
                <a:lumOff val="4419"/>
                <a:alphaOff val="2625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0"/>
                <a:satOff val="950"/>
                <a:lumOff val="4419"/>
                <a:alphaOff val="2625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ESTADIDTICAS</a:t>
          </a:r>
          <a:r>
            <a:rPr lang="es-ES" sz="1200" kern="1200" dirty="0" smtClean="0"/>
            <a:t> </a:t>
          </a:r>
          <a:r>
            <a:rPr lang="es-ES" sz="1200" b="1" kern="1200" dirty="0" smtClean="0"/>
            <a:t>VITALES</a:t>
          </a:r>
          <a:endParaRPr lang="es-ES" sz="1200" b="1" kern="1200" dirty="0"/>
        </a:p>
      </dsp:txBody>
      <dsp:txXfrm>
        <a:off x="947464" y="2477988"/>
        <a:ext cx="1829689" cy="1902023"/>
      </dsp:txXfrm>
    </dsp:sp>
    <dsp:sp modelId="{2E2EE6EA-1110-479C-A4CA-30716D029D41}">
      <dsp:nvSpPr>
        <dsp:cNvPr id="0" name=""/>
        <dsp:cNvSpPr/>
      </dsp:nvSpPr>
      <dsp:spPr>
        <a:xfrm>
          <a:off x="1636884" y="726266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FARMACO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VIGILANCIA</a:t>
          </a:r>
          <a:endParaRPr lang="es-ES" sz="1200" b="1" kern="1200" dirty="0"/>
        </a:p>
      </dsp:txBody>
      <dsp:txXfrm>
        <a:off x="1636884" y="726266"/>
        <a:ext cx="1902023" cy="190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FFF8BB5-5BBA-49A9-9631-5A8656DFF98A}" type="datetimeFigureOut">
              <a:rPr lang="es-CO"/>
              <a:pPr>
                <a:defRPr/>
              </a:pPr>
              <a:t>27/03/2014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980CBB-E96E-43FF-8D59-2E9CE7A06D2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5735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F0713C-887A-4605-B8DF-7F9E93146746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77BB11-68C7-4F88-A8AF-88CC54F3D51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84741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451DF-25FB-49EC-8043-D8F82F3FAAF4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4814" y="761740"/>
            <a:ext cx="912400" cy="68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72CC2-88A6-4D7E-B1BB-340CCA3FF34E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E088E-ACE0-4C58-A3F4-C0FD2EF85165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0851-2669-4AB1-A231-9271B8A69ED1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E68E-B571-4761-A3AC-5CFA60A03D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0276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D45F-4301-4497-A687-30B75C46B135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0FC3-FE76-4117-A965-43D2BD511F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2166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680E-F885-4763-A64F-A47020435B7B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1705-344C-45BC-967D-EB0955510A1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2652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4BD2-3FE9-4D75-A256-AA484EBF0E8A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E3D2-479D-41D0-98AE-22E2888B69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814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72AC-2C07-48C6-BF78-BDAE5B64D404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3196-6DAE-44BA-90F7-DD91C1A65AA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4400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D883-66EF-467A-91D5-58A7CB90A937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06D3-981D-4689-A67A-88E8C434942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51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311B-B49E-4FD6-8562-796FDB056243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84E7-6C32-4299-82A4-C29E095B24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0574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8044-72D8-4D83-935E-F983A49D3AD6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F5E8-CB8B-4647-BA54-AED3FF029D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484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438D-76FA-4406-89D9-9F5DA748B3A4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F690-1496-46BB-911B-F2500D3B376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5278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4508-D433-424D-A815-72FDA39FB9B2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9C43-5543-45DA-A68F-C2A713102D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5600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1402-D778-4E4B-B61E-E9DEBDDAC21F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81EA-F41A-4953-8AB3-495486D502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6167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733CE2-51E7-4CEE-A460-AFEAFFF1E4E2}" type="datetimeFigureOut">
              <a:rPr lang="es-ES"/>
              <a:pPr>
                <a:defRPr/>
              </a:pPr>
              <a:t>27/03/2014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D05DD-749B-4B61-AF02-8D59562737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  <p:sldLayoutId id="2147486298" r:id="rId6"/>
    <p:sldLayoutId id="2147486304" r:id="rId7"/>
    <p:sldLayoutId id="2147486305" r:id="rId8"/>
    <p:sldLayoutId id="2147486306" r:id="rId9"/>
    <p:sldLayoutId id="2147486307" r:id="rId10"/>
    <p:sldLayoutId id="21474863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MTEhQUExQUFRUUGRcYFhcYGRgYHBgVHBQXGBUXGBwYHSggGBolHBgUITEhJSkrLy4uFx8zODMsNygtLisBCgoKDg0OGhAQGiwkICQsLDIyLCwsLC0sLywsLCwsLCwsLCwsLCwsLCwsLC0sLC8sLSwsLCwsLCwsLCwsLCwsLP/AABEIAN8A4gMBEQACEQEDEQH/xAAcAAABBQEBAQAAAAAAAAAAAAAAAwQFBgcCAQj/xABMEAABAwICBgYECgcHAwUBAAABAAIDBBEFIQYHEjFBURNhcYGRsSIycqE1QlJic4KSssHRFCMzVKLh8BUWNENTs9Ilk8IkRKPD8Rf/xAAbAQEAAgMBAQAAAAAAAAAAAAAAAQQCAwUGB//EADsRAQACAQICBQoFAgYDAQAAAAABAgMEESExBRJBUXEGEzJhgZGhscHRFCJCUuEzYiNDcqLw8RZT0hX/2gAMAwEAAhEDEQA/ANxQCAQCAQCAQCAQCAQCDxzgN5AWu+WmON72iPGdkxEzyJGpZ8oKnbpXRV55a+/f5MvNX7nJrWc/cVot07oY/wAz4T9mXmb9zz9NZz9xWMdP6D9/+232PMX7nQq2fKC216Z0Nv8ANj28Eeav3FGytO4g96t4tZp8voZKz4TDGaWjnDtWWIQCAQCAQCAQCAQCAQCAQCAQCAQCAQIy1TW7znyC5uq6W0um4XtvPdHGf49rZXFa3KDSTET8UeK8/qPKfJPDDSI9duPwj7y3108dsmz6l53uPdl5LjZuldZm9LJPs4fJtjFSOwkSufaZtO88WwIBAIBAKB2yZw3Eq3h12pwz/h5Jj27x7p4MZpWecHUWIn4wv2ZLuabymzV4Z6xaO+OE+7l8mm2njsPYahrtx7l6fR9I6fVx/hW4908J9ytfHavMqrzAIBAIBAIBAIBAIBAIBAIBA3qKtres8h+K5Ov6Z0+k/Lv1rd0fXu+bbTFayPmq3O42HILx+s6Z1Wq4TPVr3R9Z5z8vUtUxVqQXKbQkcZ2gLMpXncD35LoYOidZm9HHO3fPD5tc5aR2lm4c7iQPeupi8mdRb071jw3n7Nc6ivZBUYaOLir1PJfH+rJPsiI+7CdTPc6GHt5u935LfHkzpI52tPtj7MfxFnv9ns6/FZf+NaP+73/wfiLvDhzebvd+Swt5MaWeVrR7Y+yfxFnBw0cHe5V7+S1f0ZZ9sR/CY1M9sEnYe7gQfcqOXyZ1VfQtWffE/KfmzjUV7SL6Z43tPdn5LmZui9Zh9LHPjHH5NsZKT2kgbKjEzS28cJj2TDPmf0tdwd4/mvWdF+UEzMYtVPhb/wCvv7+9VyYO2qQXrlUIBAIBAIBAIBAIBAIPHOAFzkFhkyUx1m952iO2UxEzwhG1NcTk3Ic+J/JeL6S8oL5t8en/AC17+2fDu+fgt48ERxsZrzaw6jiLtwut+n0ubUW6uKszPw9s8mNrRXmfQ4d8o9w/Neo0nkzHpai2/qj7/wDSvbUftO44Wt3ABei0+i0+njbFSI+fv5q9r2tzlB4xpnRU9xJM0uHxGXe7v2ch3kLo00+S/KGE2iFRxHW20G0FOT86R2z/AAtB81aroJ/VZj11eq9Z1e/1TFGPmsufF5Pkt1dFijnvKOtKNl03xB2+peOwMHk1bI02KP0o60kf731/71N9r+Sn8Pi/bBvJeHTrEG7ql57Qw+bVE6XFP6TrSlqLWjWs9cRSjraWnxabe5araHHPLeE9aVnwrWvTvynifCebf1jfcA73FV76G0ejO/wTF12wzFYKhu1DIyQfNOY7RvHeql6WpO1o2Z7nT4mneAVTz6PBnjbLSJ8Y+rKLTHKTWXDwfVNveuFqfJnDfjhtNfVPGPv826uomOZSkDm+i7uP4K50VXV6ePw+ojeI9G0cY27p8Ozdjl6tvzVOV2mkIBAIBAIBAIBAIOJZA0XKr6rVY9NjnJknaI+Pqj1sq1m07QiamoLz1cAvn3SPSeXW348Kxyr9Z75/5C9jxxSCK5rYe01BfN2XV+a9P0b5PWybZNTwj9vb7e75+Ctkz7cKpBrQBYCwXsMWHHhrFMdYiO6FWZmeMqbpPrFpqa7Iv18oys0+g0/Odz6hfuV/FpL34zwhhNtmX49phV1V+klLWH/LZdjLded3d5K6OPT46coYTMy5wfRCsqLGOBwafjv9BvcXb+4FL6jHTnJETK34dqlec56hrfmxtLv4nW8lVtr4/THvZdRP0mq2hb6xmk9p4H3AFptrsk8toT1YSUWgGHD/ANuD2uef/Ja51WWe1PVh2dBcP/dmeLvzUficv7jqwRm1e4c7/It7L3j/AMllGryx2o6sIyq1VUbvUfPH2Oa4fxNJ962V12SOcRJ1IQlfqkeP2NQ09UjS33tv5LbXXx+qqOogJtDMTpHCSNjrt3Pgdc+As4jqst8anDkjaZ97HqzC1aLayHBwgxBuw7cJdnZt9K07vaGXUN6rZtHw62P3fZlFu9pbHAgEEEHMEcRwIXPZvUAgEAgEAgEAgEAg5keGi53BadRqMenxzkyTtEJrWbTtCHqJy834cAvnPSPSGTW5evbhEco7v5dDHjikE2i+QVKlLXtFaxvM9jKZ2SlJSBuZzd5L3fRPQtNLEZMvG/wjw9fr9ynlzTbhHJ5imJRU8bpZnhjG8TxPAAbyeoL0FKWvO1WjdjOmGn01XeOK8MG6wPpPHN5G4fNHfddbBpa4+M8Za5tuZ6LaFVNZZzR0cP8AquGR9gb3+XWs82ppj4c57kRXdq+j2g9JS2IZ0kg/zJPSN/mjc3uF+tczLqcmTt2hsisQsyrpCAQCAQCAQCAQNMQwyGduzNEyQfOaDbs5LKt7V41nYJYPhLKZvRxF/R/FY5xcGcw0u9LZ6iTbgpvkm87zzREbJBYJCAQCAQCAQCAQCb7CJrajaNhuHv61896Z6TnV5erSfyV5eue/7fyvYcfVjeeZsuM3JShptkXO8+5e76E6J/DU89lj88/7Y7vHv9ylmy9ado5EMfxqKkhdLKbAZNA3vdbJrRxJXpMeO2S3VqrzOzCNJ9I5q2XbkNmi/Rxj1WDq5uOVzx9y7OHDXFG0Nczuu+guroENnrW782QnlwMn/Hx5KnqNX+nH7/syive1FjQAAAABkAOAXOZvUAg5c4DeQEDd+IRjjfsQIuxZvBrvcg5/tYfJPig7birOIcPD80C8dYw7nDvy80DhAIBAIBAIBAIBAIBAIBAzxGew2RvO/sXm/KLX+axeYpPG3P8A0/zy8N1jBTeetKMXiFw8w6C52juG7tXo/J/o7z2Tz94/LXl67fx8/BXz5No6sHdfWMhjfLI4NYwEuJ4D817qtZtO0KbAdLtJJK6cyOu1jbiJnyW9fNx4nu4Lt4MMYq7Rzapndd9WOhdg2rqG574WHhykcOfId/K1PV6n9FfayrXtaeuczCDiWUNF3GwQRdRihOTMus70DFzi45kk+KlBeOhkPxbduSBduFO4ke9Ql7/ZJ+UPBBw/C38CCiDaWme3e0qQQ1Dm+qbdXBBJU2Jg5OyPPh/JQk/BQeoBBWp9KRTzmCqbsA5xzNuWObwLhvaRuO8dl1onN1bdW3vdWnRs58PndPO/fWecT6u/1cljjkDgC0gg5gg3BHMEb1v5uXas1naY4ukQEAgEAg8JWNrRWJtPKBCTSbTiefkvl+s1VtVntmnt5eqOyHSpXqxs5a25sOK0Y8dslopXnM7QmZ2jdNxR7IAHBfUdJpq6bDXFXsj/ALn2uda3WndkmtrSQyS/okZ9CIgy2+NJvDexvmepdzRYdo689rTaexEaudGf0yo2pBeCGxfyc74sfYd56h1rbqs3m67RzlFY3boAuM2vUDerqgwdZ3BBCTzFxu4/y7FKDmkw4uzdkPefyQSkUDWDIAdf81CVaxnWJh9OS0zdI8b2xDbz5Ej0Qe9BVarXMz/LpXnkXva33NB80DVuud/GkbbqkP8AxQSdBrjpnG0sEsfW0tkA7dx8AUF0wPSikq/2EzHu4sza8fVdY96B9UUDHcLHmPxQRFTSuYc93AqUFKKtLMjm3ly7EE3G8EAjMFQl0ggtMcDFVTkAfrGXdGfnWzb2Hd4clqzY+vX1uh0brJ02aJn0Z4T9/YzvRPSiSkfsPu6En0mcWHi5nI8xx7VTxZZpO08np+kOjaaqvWrwt2T3+P0lrtPO2RrXsIc1wBaRuIO4roRMTG8PFXpalpraNpgopYhAIBA1xGSzLc8vzXD8odR5rRzWOdp29nOfhw9rdgrvZFLwC8d4bHd1+Xmf6K7/AJOabzmqnJPKkfGeEfVo1Ftq7d40mxYUtLLMd7GnZHN5yYPtEL6Bix9e8VUZnaHzo9znuJN3Pe4k83OcbnvJPvXe4RDU+htEMEFJSxw5bVtqQ85D6x8h2ALhZ8nnLzZtiNoTK1JJzyhrSTwQV+eUuJJ4qUJHDaLc93cPxUJI6UaSwUMXSTHM5MYLbT3cmjzO4IMJ0s02qq4kPdsQndCw+jb553vPblyARKtIBAIBA6oaGWQ3ja4lpBDhlYjMEHgUGi6Laxqilc2HEGvfGd0hHptHM2/aN9/buQa9BNHNGHMc18bwC1wNw4HcQQiERXUmwfmncfwUod4dVbJsfVPuPNBNqEhBkusbCOhqekaPQnu7seLbY77g95XP1FOrbfvey6F1XnsHUnnXh7Oz7H+rTHtl/wCjPPovuY78H7y3sIue0daz02TaerKv05outXz9Y4xz8O/2fLwaWrryoQCAQRuKOzA5C/8AXgvF+U+XfNTH3Rv75/hb00cJkyXmFlKYYyzb8z/Je68m8PU0s3/dM/Dh91LUTvbZn+unELRwQA+s50juxo2W373HwXsdBTjNlW6oatcM6eviuLtivK76vqfxFp7la1V+rin18GNY4t6XFbQgicYmuQ3lme3+vNA3w+DbfnuGZ/JShKYnXsghkmkNmRtLnHqA3DmeFlCXzXpPj8tbUOmlO/JjL5MZwaPxPEolEoBAIBAILRo9ikbYwwkNIvvyvne90HGlWKxyMYxhDi03LhuGVrX43/BBP6pNLjBMKSV36mY2jv8AElJyA5NccrcyDxKDbKiEPaWnj58EQrr22JB3jJShOYbNtMF94yP4KEnSCu6eYb01HJYelH+sb9X1h3t2lpz161HT6I1HmdTXflbhPt5fFkEEzmOa9ps5pDmnkQbhc6J24w9takXrNbcpbvhdaJoY5W7ntDuwkZjuNwurW3WiJfPNRhnDltjnsk6WTSEAgicQPpnuXz7ygtvrreqI+S9g9A2XFbkzSNsxvYvpfRVOpo8Uf2x8eLnZJ3vLG9cE21XhvyImDxc934r02hj/AA/a0W5pfUnS51Uv0bB/G53/AILXr7ejHimjU1zWYQVypfd7j1lShKYOyzCeZ8v6KhKh68cTLKeGBpt0zy53Wxg3fac0/VQYsiQgEAgEAgEAg9DiMwbEZgjgeBCD6f0XxL9IpKeY75I2l3tWs73goghirLSdoB/D8FKCuDP9Jw5i/h/+qEpZBy9oIIO45HsRMTMTvDBMQpuilkj+Q9zfBxC5No2mYfRcOTzmOt++In3tP1Y1W1SFn+m9w7nen5uKvaad6bPJ9O4+rqet+6I+HD6LcrDihAIIiv8AXPd5L5509G2uv4R8l/B6EG6408m1ORD0R2DyX1XSx1cFI/tj5ObbnLEtbTbYg7rjjPuI/Bd/Rf0va025rZqWH/pp/pf/AK2qrr/TjwTRoioswgrL957VKE3hf7Md/mVCWT692npqQ8NiQd+0y/4IMuRIQCAQCAQCAQCD6J1WNIwumvyeR2GV5HusiEpjPrN7PxQcYR+07j+ClCaUJCDF9OItmun63B3ixpPvuubmjbJL3XRVutpMfh9ZWbVM/Kpby6I+PSA+QW/S9rleUUf05/1fRoStvNBAIIvE2+kDzC8L5S4+rqq376/KZ/hd08/l2NF52eTenY9w7Avq2nnfDSfVHycy3OWSa6KMieCXg+MsPa11/J/uXa0FvyzVquf6k6j0aqPk6N/2g5p+4PFa9fHGspo05c9mEFerGWe4dfnmpQkMGk9Et5G/cVCVO104QZaNszRc079p30bhsu8DsHsBQYaiQgEAgEAgEAgUp4HSPaxgu97g1o5ucQGjxIQfUWB4eKenhhG6JjWX5kAAnvNyiDDE5LyHqy/NSg4wVmbj2D+vcoSlUAgxvT5166bq2B/8bT+K5uf+pL3HREbaOnt+crFqlZ/iT9EP9wnzC3aXtczyin+nH+r6NCVx5oIBAzxNl2g8j5/0F5vym0/X09csfpn4Tw+eyxp7bW2Ri8QuJumN2N7B5L6d0dfr6TFP9sfJzskbWlVNaOE9PQuc0elAelHsgEPH2ST9ULr6TJ1cm3fwarRwUDVLiPR1wYd07HM+sPTb5OHerutp1se/cxrzbcuQ2BBGYxBueOw/ggY0c+w4HhuPYpQnJomyMLXAOY8EEHcWkWI7LKEvnbTvRKSgnIsTA8kwv6vkOPBw94F+diVZQCAQCAQCAQa3qi0LcCK2dtsv1DCM898p5ZXA7SeSIalWVGw0njw7UFfUoWCih2GAcd57VCS6AQYVpBVdLUzv4OkdbsBs33ALlZJ3tMvoWjx+bwUp3RDRNV9Ns0rn/wCpI49zQG+YKuaaNqbvMdPZOtqIr3RHx4rirLiBAIOZGXBB4rTqMFc+K2K3KY2TWdp3Qb2kEg7wvl2XFbFecd+cTtLpRO8bwlcPddg6rj3r33QGXr6Gnq3j3T9lHPG15OHNBBBzByI6l2Wpgek2Fvw2uuy4a1wlhPNu1cN7s2n+a7eK8ZsfHwlqmNpbphlc2eKOVhu2RocO8bu0blxr1mtprPY2nKxHL2Agg7iggKunLHWO7geYUoOMPrdn0Xer5fyQPcTw6KpidFMxskb94PuIPAjgQoSxrSzVZUQEvpbzxfJy6Ro5W3PHWM+pEs+kYWuLXAtc3ItIsQeRBzCDlAIBA8wrC5ql+xBG+V3ENF7e0dze8hBrWheqxsRbNW7Mjxm2EZsafn39c9W7tRDSZ5msFz3Dn1BBBVVQXm57hyClB5hdJc7Z3Dd1nmoSlkAghdL8U/R6WR4PpEbDPadkD3C57lry36tZle6N034jUVr2c58I+/JirWnIAXO4DmeAXMe8me2W64FQdBTxRfIaAfa3uPiSupSvVrEPnurz+fzWyd8/Ds+B+s1cIBAII/EoPjDv/AryPlH0fy1VI9VvpP0n2LWnv+mXuFvycO9Z+S+beuTF3TE+/h9EamOMSfr1asr2m+jTa6nLMhKy7onHg7i0/NcBY9x4Lfp804rb9iJjdVNU+MuY6SgnBa9hc6MOyI/1I/H0h2lWdZjiYjJVjWexpi57MIE54Q8WKCEq6RzDzHA/nyUoFLVuZuzHI/1kglIMQY7edk9f5qEksUwWmqRaeGOUcC5oJHYd47kFYqdVWHO9VkkfsyPP3yUDVuqKhvm6c9W238GoJOg1a4bEb9B0hH+o97x9knZPggs8MUcTQ1oZG0bgAGjwCBrUYoBkwXPM7v5oIyWUuNyblSg9osOJzfkOXPt5KEpcBAIAlBkGnePfpM+yw3iiuG/Od8Z/usOoda52fJ17cOUPbdE6L8Ni3t6Vufqjsj7/AMFNXmD9NUiRw/Vw2ceRf8Rv49w5qdPTrW37mHTOr8zg6kc7cPZ2/Zra6DxgQCAQCDxwvkVjelb1mto3iSJ2MIo+jkA4OuAvI6XS26N6SrX9F94ifjEeMTw9u61a3nMfrhIL2CqEFO020VdK5tXS+hVw2cOHSBu5p+dwud4yOW61p88VjqX9GWMx2pzRrGm1cIkA2XglssZ3xyDJzSD/AFYrTlxzjtsmJ3Sq1pCDwi+9AwqMMBzabHlw/kgj5qR7d7T2jNSgkyUjcSOwoF218g+N7gg6/tGTmPAIE31sh+Me7LyQI5k8SfFA6hw57t42R1/kgkqahazPeeZ/DkoSdIBAIM8080uvtU0DuqV497GnzPdzVPPm/TV6bojovbbPmjwj6z9PeolDSPlkbHGNp7zYD8TyAGfcqtazadoehy5a4qTe87RDbNHsHZSwNibmd73fKeRm73AdgC6eOkUrs8FrNVbU5ZyW9kd0dySWaqEAgEAgEHMjARY/0Vo1Gnpnp1beqYnumOUx4JraYneHS3oCAQRsuFgTdPFZsjgGyDhK0ertfObc2d1kHI5bIv8Al6s8vkjZJLWkIBAIBAnJC072g9yBE4fH8n3lB5/Z0fI+JQdtoYx8Ud9z5oFmsA3ADsQdIBAIEaqpZG0vkc1jRvc4gD3qJmIjeWePHfJbq0jefUzfSzTh0t4qYlsZydJuc7qb8lvvPUqWXUb8KvU9HdDRi2yZ+Nu7sjx75+CnUVI+V7Y42lznZADz6h1qvETM7Q7eXLTHWb3naIa5ohou2kZtOs6Z49J3AD5Lerr4roYcUUj1vGdJdI21Vto4VjlH1n/nBY1ucsIBAIBAIBAIBAIBAIBAIBBBY5idRTXeIRPDx2DsvYOsZh435i3XzWq97U47bw6Gl0+DUfkm/Vt6+MT9vj9DWh08o5LbT3Rk8HtNvtNuPesa6ikt2XoXV05RFvCfpO0p6kxCKT9nIx/suB8lti0TylzsmDJj9Osx4wcrJqCAQCDwmyCJxDSekh9eZl+TfTPg2612y0rzldw9HanN6NJ9vCPiquK6yBmKeL68n4NG/vIWi2q/bDsafoDtzW9kff8AhSMUxaaodtTSOdyG5o7GjIKra9rc5d7T6XFgjq467fP3pbR/Q+oqbOI6KI/HcN4+a3ee3ILZjwWv6oU9Z0rg0/CJ61u6PrP/ACWnYFgENK20Tcz6zzm53aeXUMldpjrSODyer1uXVW3vPDsjshKLYqBAIBAIBAIBAIBAIBAIBAIBAIKrpBoPBUEvZ+pkOZLR6Lj85v4iy0ZNPW3GOEuvo+mM2D8t/wA1fXzjwln+L6J1VObui22j48d3jt3Xb3hU74b15w9Lpuk9Pn4VttPdPD+JMKfFp2epNK23J7vzWMXtHKVi+lw39KkT7IPWaU1o3VEnfY+YKy89fvaJ6N0k88cO/wC99d+8P+zH/wAVPnsnex//AC9H/wCuPfP3IyaTVjt9RL3G3lZR52/ezjo7Sxyxwj6mqkk/aPe/2nF3mVhMzPNZpjpj9CsR4Rs4ghc87LGuceTQSfAKIjfkyveKxvado9azYToJVS2LwIW/P9a3U0fiQt9dPeefBytR01psXCv5p9XL3/bdecE0MpqeztnpXj477Gx+a3cPPrVqmCtfW89qultRn4b9WO6PrPNY1ucwIBAIBAIBAIBAIBAIBAIBAIBAIBAIBBHV+BU037SGNx52sfEZrC2OtucLOHW58PoXmPl7kJPq9oz6vSM7Hk/eutU6ajoU6d1Uc9p9n22NDq1g/wBab+D/AIrH8LXvbv8AyDN+yvx+5SLVxTDfJM7vaPJqmNLXvY26f1E8q1j3/dI0mhFEzPots/Pc53uvb3LOMFI7FXJ0xq7/AKtvCIj+U5TUkcYtGxrByaAPJbYiI5OffLfJO95mfEspYBAIBAIBAIBAIBAIIPENMKCFxbJVQhw3tDtojtDbkd6D3D9L6GZwbHVQucdzdoNJ7A6xKCbQMMSxqmpy0Tzwwl1y0SSNZtAWuRtEXtceKDxmOUxhM4qITCDYyiRmwDe1i69r3y3oOKDSGknfsQ1MEr7E7LJGPdYbzZpvbMeKCTQI1lXHEwySvbGxvrPeQ1oztmTkM7IGVBpDSTv2IamCV9idlkjHusN5s03tuQJz6U0LHlj6uma9p2XNdLGCHciCbg9SCWBQePeACSQAN5OQA60FfqNOcOYSDVw3G/ZO372ghA8wvSajqDsw1ET3fJDhtfZOfuQSyBjiWM01Ps9PPDDt32eke1m1a21baIva48QgUw/EYZ27cEscrLkbUbmvFxvF2m18wgSqMbpmOLX1ELXN3tdIwEdoJyQPmOBAIIIOYI4jgQg9QCAQQr9LqAEg1tKCCQQZo7gg2IPpZG6CZabi4zBQeoBAIBBmeufSOSFkVNE4sMwc6RwNjsAgBoPC5vfstxQVDQ/VrLWwiczMhjcTseiXucASCbbQAFwePBEkNNNXs1BGJekbNFcNc4NLC0n1btJOROV777ILpqZ0nkmbJSyuLzE0PjcTc9HcNLSeOyS2x+dbgiEXr4/a0nsS/eYgmtWmHNqcFkgduldO3sJ3HtBse5BlujVe6iropHZGGXYkHJtzHKO4F3giX0yDdEM014YtsU8VMDnM7bd7EdiL9ri37JQM9RmEZT1ThvPQs7BZ0hHeWD6pQZ/pd8I1P07/AL6JfSXStZHtOIDWtuSdwAFyUQ+ftMdLp8Sn6Nm30JcGwwtvdxvZpcB6zjy4X70SnMM1P1L2B0s0cLj8QNMhHUSCBfsugr2l2hFTh+y95D4ybNlZcWdvAcN7TyPVvQaRqj0tfVMfTzuLpYQC153vj3Z83NNhfjcdaIQuvr16Lsn84UE/qT+D3fTyfdjQZZrKH/Uqz2x/tMRL6Gwb/Dw/Rx/cCIPEAggtOMZ/RKKaYGz9nZj+kd6LPAm/cg+adk2JzIuAT1m5FzzNj4FEvoPVXjf6TQMBN3wfqX33nZA2D13aW58wUQuCAQCAQZrrl0aknjjqYWl5hDmyNGZ6MkHaA42INxyPUgzzRbTyromhkRY+K99iQEgX37JBBbfvHUiV5pNa9JO3oq2lIY621k2aO4IILmuAORAO45gIhftH20b2CakbBsuFtuJjW8rtNgCNwyKDM9fH7Wk9iX7zEFo1MfBo+ll8wgzvW7g/QV7ngehUNEg9r1ZB42P1kS1fVti/6Th8LibvjHRP57TLC56y3ZPeiGQa0cVNRiMobm2K0LAObfX79suHcES27RHCf0Wjgg+Mxg2+uQ+k8/aJRD5/0u+Ean6d/wB9Etn1oVZjwqW2ReI4+5zmh3iLjvRDPNStA2SudI4X6GMlvU9zg0Hw2vFEtvqqhkbHPkc1jGAuc5xADWjeSTkAiFfxHSHCp4zHNVUcjHWu10sZBsQRx5gIFdH6vDA7o6N9GHkE7MJi2iBvNmZlBQdfXr0XZP5woJ/Un8Hu+nk+7Ggy3WT8JVntj/aYiX0Lg3+Hh+jj+4EQeIBBjmvHGdqWGlacox0r/bcC1g7Q3aP1wg7wvQ7bwCR2z+ukP6S3nZl9hvfHtfbQQ+pzG+hrehcfQqW7PV0jc2HvG0O8IlvCICAQCCtY7p1Q0khimkcJGgEtEb3ZEXGYbbd1oE6rRbDsQjZOYWnpWh7ZGXjcQ4XBOwRc9t0FH0v1VNhhknppXERgvMcljdozdsuFswL5EG/NBE6mcUfHXdCCejnY7abw22jaa7tsHDv6giUrr4/a0nsS/eYiFo1MfBo+ll8wgT1y4P01F0wF30ztrr6NxDZO71XfVQUjVdpQKRla15yETp2DnIwBuyOt12fZRKL1b4WavEYtv0gwmeQ8y03F+15b70H0SiHzPpd8I1P07/vols+s+jMmFTWzLAyTua5pd4C57kQzrUviDY690bjbpoy1vttIcB3gPRLZNI8ONTSzwNcGmWNzA45gFwtc2RDHcb1WT01PLO6oicIml5aGuBIHAXRJrqe+E2fRy/dCCwa+vXouyfzhRCf1J/B7vp5PuxoMt1k/CVZ7Y/2mIl9C4N/h4fo4/uBEHiBOomaxrnuNmtBc48gBcnwQfL2O4mamolndf9a8utxDdzW9VmgDuRK/Q64ZGNaxtHGGtAaB0rsmgWA9Tkgzo1RbL0sQ6Mh+2wDPYIdtNA5gZeCD6cwDFG1NPFOzdI0O7Duc3ucCO5EJBAIBBlWuXRV8hbWQtLtluxMBmdkElr7cbXIPVbkgquhuseeijEJY2aEXLAXFrmXNyA7MFt7m1uKJOdK9aE1VC6GOJsLHizztFzi3i0GwDQePUgk9TGjUhlNa9pbG1rmxX+O51gXj5oFxfiXdSIe6+P2tJ7Ev3mILRqY+DR9LL5hBc62lbLG+N4u2RrmuHURYoPlvEqJ0E0kL/Wie5h69k2v37+9Etg1IYRsU8tSd87tlvsRkg27Xl32QiGloPmfS74Rqfp3/AH0S+kuiDo9lwBa5tiDuIIsQUQ+fdM9EZ8Nm22bXQhwdDMPim92hxHqvB48eHIEp7CtcFQxgbNCyVwy2w4sJ63CxF+y3YiEPpVrIqqtjorMhhcLOa25LhxDnHh1ADvRKb1P6NVIqRVPjLIQxwaXZF5cLDZG+3WcuV0DnX169F2T+cKIT+pP4Pd9PJ92NBlusgf8AU6z2x/tMRKzUmt+djGMFNEQxrW323Z2AF93UiCv/APZp/wB1i+278kEnprpi6TBonWEclbduy0k2Y1/6yxPAgNb9dBA6oNGIqqSaWeNskUYDA1wuDI6zie0NH8aJah/cfDv3OD7KIZ/rd0RhghinpomxtDtiQMFh6Quxx7xb6wQPdR2NXZNSOPqHpY/ZcbSDudY/XQaogEAgEEDiOhlBO4ukpoi473AFhPaWEXQJ0Wg+HxODmUsVxuLrvt2bZNkFhAQMMTwOmqC0zwRSltw0yMa6wNr2uMtw8EC2HYfFAzo4Y2RMuTssaGi53mw4oHSCIrNF6KV7pJaWB73W2nOjYSbAAXJFzkAO5BI0dKyJjY42NYxos1rQAAOQA3IFkENPopQveXvpKdz3Hac4xsJLuZJGZQTACDx7AQQQCDkQcwRyKCvVegmHSHadSx3O/Z2mfcIQOcM0Toqc7UVNE1w3O2dp32nXKCaQMMUwSmqNkzwRTbF9npGNds3ttWuMr2HgECuHYbDAzYgjZEy5OyxoaLm1zYccggZVei1FK90klLTve83c50bCXGwFySLnIDwQI/3Mw79ypf8AtM/JAf3Mw79ypf8AtM/JAtPovRPaxr6WBzYgRG0xtIYCbkNBGQJzyQPMNwyGnaWQRRxMJ2i1jQ0FxABNhxsB4IHaBCto45mGOVjZGO3tcA4GxuLg9dkDHD9G6OB4khpoI3gEBzI2tNjvFwNyCVQCD//Z"/>
          <p:cNvSpPr>
            <a:spLocks noChangeAspect="1" noChangeArrowheads="1"/>
          </p:cNvSpPr>
          <p:nvPr/>
        </p:nvSpPr>
        <p:spPr bwMode="auto">
          <a:xfrm>
            <a:off x="155575" y="-1600200"/>
            <a:ext cx="33718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2" name="AutoShape 6" descr="data:image/jpeg;base64,/9j/4AAQSkZJRgABAQAAAQABAAD/2wCEAAkGBxMTEhQUExQUFRUUGRcYFhcYGRgYHBgVHBQXGBUXGBwYHSggGBolHBgUITEhJSkrLy4uFx8zODMsNygtLisBCgoKDg0OGhAQGiwkICQsLDIyLCwsLC0sLywsLCwsLCwsLCwsLCwsLCwsLC0sLC8sLSwsLCwsLCwsLCwsLCwsLP/AABEIAN8A4gMBEQACEQEDEQH/xAAcAAABBQEBAQAAAAAAAAAAAAAAAwQFBgcCAQj/xABMEAABAwICBgYECgcHAwUBAAABAAIDBBEFIQYHEjFBURNhcYGRsSIycqE1QlJic4KSssHRFCMzVKLh8BUWNENTs9Ilk8IkRKPD8Rf/xAAbAQEAAgMBAQAAAAAAAAAAAAAAAQQCAwUGB//EADsRAQACAQICBQoFAgYDAQAAAAABAgMEESExBRJBUXEGEzJhgZGhscHRFCJCUuEzYiNDcqLw8RZT0hX/2gAMAwEAAhEDEQA/ANxQCAQCAQCAQCAQCAQCDxzgN5AWu+WmON72iPGdkxEzyJGpZ8oKnbpXRV55a+/f5MvNX7nJrWc/cVot07oY/wAz4T9mXmb9zz9NZz9xWMdP6D9/+232PMX7nQq2fKC216Z0Nv8ANj28Eeav3FGytO4g96t4tZp8voZKz4TDGaWjnDtWWIQCAQCAQCAQCAQCAQCAQCAQCAQCAQIy1TW7znyC5uq6W0um4XtvPdHGf49rZXFa3KDSTET8UeK8/qPKfJPDDSI9duPwj7y3108dsmz6l53uPdl5LjZuldZm9LJPs4fJtjFSOwkSufaZtO88WwIBAIBAKB2yZw3Eq3h12pwz/h5Jj27x7p4MZpWecHUWIn4wv2ZLuabymzV4Z6xaO+OE+7l8mm2njsPYahrtx7l6fR9I6fVx/hW4908J9ytfHavMqrzAIBAIBAIBAIBAIBAIBAIBA3qKtres8h+K5Ov6Z0+k/Lv1rd0fXu+bbTFayPmq3O42HILx+s6Z1Wq4TPVr3R9Z5z8vUtUxVqQXKbQkcZ2gLMpXncD35LoYOidZm9HHO3fPD5tc5aR2lm4c7iQPeupi8mdRb071jw3n7Nc6ivZBUYaOLir1PJfH+rJPsiI+7CdTPc6GHt5u935LfHkzpI52tPtj7MfxFnv9ns6/FZf+NaP+73/wfiLvDhzebvd+Swt5MaWeVrR7Y+yfxFnBw0cHe5V7+S1f0ZZ9sR/CY1M9sEnYe7gQfcqOXyZ1VfQtWffE/KfmzjUV7SL6Z43tPdn5LmZui9Zh9LHPjHH5NsZKT2kgbKjEzS28cJj2TDPmf0tdwd4/mvWdF+UEzMYtVPhb/wCvv7+9VyYO2qQXrlUIBAIBAIBAIBAIBAIPHOAFzkFhkyUx1m952iO2UxEzwhG1NcTk3Ic+J/JeL6S8oL5t8en/AC17+2fDu+fgt48ERxsZrzaw6jiLtwut+n0ubUW6uKszPw9s8mNrRXmfQ4d8o9w/Neo0nkzHpai2/qj7/wDSvbUftO44Wt3ABei0+i0+njbFSI+fv5q9r2tzlB4xpnRU9xJM0uHxGXe7v2ch3kLo00+S/KGE2iFRxHW20G0FOT86R2z/AAtB81aroJ/VZj11eq9Z1e/1TFGPmsufF5Pkt1dFijnvKOtKNl03xB2+peOwMHk1bI02KP0o60kf731/71N9r+Sn8Pi/bBvJeHTrEG7ql57Qw+bVE6XFP6TrSlqLWjWs9cRSjraWnxabe5araHHPLeE9aVnwrWvTvynifCebf1jfcA73FV76G0ejO/wTF12wzFYKhu1DIyQfNOY7RvHeql6WpO1o2Z7nT4mneAVTz6PBnjbLSJ8Y+rKLTHKTWXDwfVNveuFqfJnDfjhtNfVPGPv826uomOZSkDm+i7uP4K50VXV6ePw+ojeI9G0cY27p8Ozdjl6tvzVOV2mkIBAIBAIBAIBAIOJZA0XKr6rVY9NjnJknaI+Pqj1sq1m07QiamoLz1cAvn3SPSeXW348Kxyr9Z75/5C9jxxSCK5rYe01BfN2XV+a9P0b5PWybZNTwj9vb7e75+Ctkz7cKpBrQBYCwXsMWHHhrFMdYiO6FWZmeMqbpPrFpqa7Iv18oys0+g0/Odz6hfuV/FpL34zwhhNtmX49phV1V+klLWH/LZdjLded3d5K6OPT46coYTMy5wfRCsqLGOBwafjv9BvcXb+4FL6jHTnJETK34dqlec56hrfmxtLv4nW8lVtr4/THvZdRP0mq2hb6xmk9p4H3AFptrsk8toT1YSUWgGHD/ANuD2uef/Ja51WWe1PVh2dBcP/dmeLvzUficv7jqwRm1e4c7/It7L3j/AMllGryx2o6sIyq1VUbvUfPH2Oa4fxNJ962V12SOcRJ1IQlfqkeP2NQ09UjS33tv5LbXXx+qqOogJtDMTpHCSNjrt3Pgdc+As4jqst8anDkjaZ97HqzC1aLayHBwgxBuw7cJdnZt9K07vaGXUN6rZtHw62P3fZlFu9pbHAgEEEHMEcRwIXPZvUAgEAgEAgEAgEAg5keGi53BadRqMenxzkyTtEJrWbTtCHqJy834cAvnPSPSGTW5evbhEco7v5dDHjikE2i+QVKlLXtFaxvM9jKZ2SlJSBuZzd5L3fRPQtNLEZMvG/wjw9fr9ynlzTbhHJ5imJRU8bpZnhjG8TxPAAbyeoL0FKWvO1WjdjOmGn01XeOK8MG6wPpPHN5G4fNHfddbBpa4+M8Za5tuZ6LaFVNZZzR0cP8AquGR9gb3+XWs82ppj4c57kRXdq+j2g9JS2IZ0kg/zJPSN/mjc3uF+tczLqcmTt2hsisQsyrpCAQCAQCAQCAQNMQwyGduzNEyQfOaDbs5LKt7V41nYJYPhLKZvRxF/R/FY5xcGcw0u9LZ6iTbgpvkm87zzREbJBYJCAQCAQCAQCAQCb7CJrajaNhuHv61896Z6TnV5erSfyV5eue/7fyvYcfVjeeZsuM3JShptkXO8+5e76E6J/DU89lj88/7Y7vHv9ylmy9ado5EMfxqKkhdLKbAZNA3vdbJrRxJXpMeO2S3VqrzOzCNJ9I5q2XbkNmi/Rxj1WDq5uOVzx9y7OHDXFG0Nczuu+guroENnrW782QnlwMn/Hx5KnqNX+nH7/syive1FjQAAAABkAOAXOZvUAg5c4DeQEDd+IRjjfsQIuxZvBrvcg5/tYfJPig7birOIcPD80C8dYw7nDvy80DhAIBAIBAIBAIBAIBAIBAzxGew2RvO/sXm/KLX+axeYpPG3P8A0/zy8N1jBTeetKMXiFw8w6C52juG7tXo/J/o7z2Tz94/LXl67fx8/BXz5No6sHdfWMhjfLI4NYwEuJ4D817qtZtO0KbAdLtJJK6cyOu1jbiJnyW9fNx4nu4Lt4MMYq7Rzapndd9WOhdg2rqG574WHhykcOfId/K1PV6n9FfayrXtaeuczCDiWUNF3GwQRdRihOTMus70DFzi45kk+KlBeOhkPxbduSBduFO4ke9Ql7/ZJ+UPBBw/C38CCiDaWme3e0qQQ1Dm+qbdXBBJU2Jg5OyPPh/JQk/BQeoBBWp9KRTzmCqbsA5xzNuWObwLhvaRuO8dl1onN1bdW3vdWnRs58PndPO/fWecT6u/1cljjkDgC0gg5gg3BHMEb1v5uXas1naY4ukQEAgEAg8JWNrRWJtPKBCTSbTiefkvl+s1VtVntmnt5eqOyHSpXqxs5a25sOK0Y8dslopXnM7QmZ2jdNxR7IAHBfUdJpq6bDXFXsj/ALn2uda3WndkmtrSQyS/okZ9CIgy2+NJvDexvmepdzRYdo689rTaexEaudGf0yo2pBeCGxfyc74sfYd56h1rbqs3m67RzlFY3boAuM2vUDerqgwdZ3BBCTzFxu4/y7FKDmkw4uzdkPefyQSkUDWDIAdf81CVaxnWJh9OS0zdI8b2xDbz5Ej0Qe9BVarXMz/LpXnkXva33NB80DVuud/GkbbqkP8AxQSdBrjpnG0sEsfW0tkA7dx8AUF0wPSikq/2EzHu4sza8fVdY96B9UUDHcLHmPxQRFTSuYc93AqUFKKtLMjm3ly7EE3G8EAjMFQl0ggtMcDFVTkAfrGXdGfnWzb2Hd4clqzY+vX1uh0brJ02aJn0Z4T9/YzvRPSiSkfsPu6En0mcWHi5nI8xx7VTxZZpO08np+kOjaaqvWrwt2T3+P0lrtPO2RrXsIc1wBaRuIO4roRMTG8PFXpalpraNpgopYhAIBA1xGSzLc8vzXD8odR5rRzWOdp29nOfhw9rdgrvZFLwC8d4bHd1+Xmf6K7/AJOabzmqnJPKkfGeEfVo1Ftq7d40mxYUtLLMd7GnZHN5yYPtEL6Bix9e8VUZnaHzo9znuJN3Pe4k83OcbnvJPvXe4RDU+htEMEFJSxw5bVtqQ85D6x8h2ALhZ8nnLzZtiNoTK1JJzyhrSTwQV+eUuJJ4qUJHDaLc93cPxUJI6UaSwUMXSTHM5MYLbT3cmjzO4IMJ0s02qq4kPdsQndCw+jb553vPblyARKtIBAIBA6oaGWQ3ja4lpBDhlYjMEHgUGi6Laxqilc2HEGvfGd0hHptHM2/aN9/buQa9BNHNGHMc18bwC1wNw4HcQQiERXUmwfmncfwUod4dVbJsfVPuPNBNqEhBkusbCOhqekaPQnu7seLbY77g95XP1FOrbfvey6F1XnsHUnnXh7Oz7H+rTHtl/wCjPPovuY78H7y3sIue0daz02TaerKv05outXz9Y4xz8O/2fLwaWrryoQCAQRuKOzA5C/8AXgvF+U+XfNTH3Rv75/hb00cJkyXmFlKYYyzb8z/Je68m8PU0s3/dM/Dh91LUTvbZn+unELRwQA+s50juxo2W373HwXsdBTjNlW6oatcM6eviuLtivK76vqfxFp7la1V+rin18GNY4t6XFbQgicYmuQ3lme3+vNA3w+DbfnuGZ/JShKYnXsghkmkNmRtLnHqA3DmeFlCXzXpPj8tbUOmlO/JjL5MZwaPxPEolEoBAIBAILRo9ikbYwwkNIvvyvne90HGlWKxyMYxhDi03LhuGVrX43/BBP6pNLjBMKSV36mY2jv8AElJyA5NccrcyDxKDbKiEPaWnj58EQrr22JB3jJShOYbNtMF94yP4KEnSCu6eYb01HJYelH+sb9X1h3t2lpz161HT6I1HmdTXflbhPt5fFkEEzmOa9ps5pDmnkQbhc6J24w9takXrNbcpbvhdaJoY5W7ntDuwkZjuNwurW3WiJfPNRhnDltjnsk6WTSEAgicQPpnuXz7ygtvrreqI+S9g9A2XFbkzSNsxvYvpfRVOpo8Uf2x8eLnZJ3vLG9cE21XhvyImDxc934r02hj/AA/a0W5pfUnS51Uv0bB/G53/AILXr7ejHimjU1zWYQVypfd7j1lShKYOyzCeZ8v6KhKh68cTLKeGBpt0zy53Wxg3fac0/VQYsiQgEAgEAgEAg9DiMwbEZgjgeBCD6f0XxL9IpKeY75I2l3tWs73goghirLSdoB/D8FKCuDP9Jw5i/h/+qEpZBy9oIIO45HsRMTMTvDBMQpuilkj+Q9zfBxC5No2mYfRcOTzmOt++In3tP1Y1W1SFn+m9w7nen5uKvaad6bPJ9O4+rqet+6I+HD6LcrDihAIIiv8AXPd5L5509G2uv4R8l/B6EG6408m1ORD0R2DyX1XSx1cFI/tj5ObbnLEtbTbYg7rjjPuI/Bd/Rf0va025rZqWH/pp/pf/AK2qrr/TjwTRoioswgrL957VKE3hf7Md/mVCWT692npqQ8NiQd+0y/4IMuRIQCAQCAQCAQCD6J1WNIwumvyeR2GV5HusiEpjPrN7PxQcYR+07j+ClCaUJCDF9OItmun63B3ixpPvuubmjbJL3XRVutpMfh9ZWbVM/Kpby6I+PSA+QW/S9rleUUf05/1fRoStvNBAIIvE2+kDzC8L5S4+rqq376/KZ/hd08/l2NF52eTenY9w7Avq2nnfDSfVHycy3OWSa6KMieCXg+MsPa11/J/uXa0FvyzVquf6k6j0aqPk6N/2g5p+4PFa9fHGspo05c9mEFerGWe4dfnmpQkMGk9Et5G/cVCVO104QZaNszRc079p30bhsu8DsHsBQYaiQgEAgEAgEAgUp4HSPaxgu97g1o5ucQGjxIQfUWB4eKenhhG6JjWX5kAAnvNyiDDE5LyHqy/NSg4wVmbj2D+vcoSlUAgxvT5166bq2B/8bT+K5uf+pL3HREbaOnt+crFqlZ/iT9EP9wnzC3aXtczyin+nH+r6NCVx5oIBAzxNl2g8j5/0F5vym0/X09csfpn4Tw+eyxp7bW2Ri8QuJumN2N7B5L6d0dfr6TFP9sfJzskbWlVNaOE9PQuc0elAelHsgEPH2ST9ULr6TJ1cm3fwarRwUDVLiPR1wYd07HM+sPTb5OHerutp1se/cxrzbcuQ2BBGYxBueOw/ggY0c+w4HhuPYpQnJomyMLXAOY8EEHcWkWI7LKEvnbTvRKSgnIsTA8kwv6vkOPBw94F+diVZQCAQCAQCAQa3qi0LcCK2dtsv1DCM898p5ZXA7SeSIalWVGw0njw7UFfUoWCih2GAcd57VCS6AQYVpBVdLUzv4OkdbsBs33ALlZJ3tMvoWjx+bwUp3RDRNV9Ns0rn/wCpI49zQG+YKuaaNqbvMdPZOtqIr3RHx4rirLiBAIOZGXBB4rTqMFc+K2K3KY2TWdp3Qb2kEg7wvl2XFbFecd+cTtLpRO8bwlcPddg6rj3r33QGXr6Gnq3j3T9lHPG15OHNBBBzByI6l2Wpgek2Fvw2uuy4a1wlhPNu1cN7s2n+a7eK8ZsfHwlqmNpbphlc2eKOVhu2RocO8bu0blxr1mtprPY2nKxHL2Agg7iggKunLHWO7geYUoOMPrdn0Xer5fyQPcTw6KpidFMxskb94PuIPAjgQoSxrSzVZUQEvpbzxfJy6Ro5W3PHWM+pEs+kYWuLXAtc3ItIsQeRBzCDlAIBA8wrC5ql+xBG+V3ENF7e0dze8hBrWheqxsRbNW7Mjxm2EZsafn39c9W7tRDSZ5msFz3Dn1BBBVVQXm57hyClB5hdJc7Z3Dd1nmoSlkAghdL8U/R6WR4PpEbDPadkD3C57lry36tZle6N034jUVr2c58I+/JirWnIAXO4DmeAXMe8me2W64FQdBTxRfIaAfa3uPiSupSvVrEPnurz+fzWyd8/Ds+B+s1cIBAII/EoPjDv/AryPlH0fy1VI9VvpP0n2LWnv+mXuFvycO9Z+S+beuTF3TE+/h9EamOMSfr1asr2m+jTa6nLMhKy7onHg7i0/NcBY9x4Lfp804rb9iJjdVNU+MuY6SgnBa9hc6MOyI/1I/H0h2lWdZjiYjJVjWexpi57MIE54Q8WKCEq6RzDzHA/nyUoFLVuZuzHI/1kglIMQY7edk9f5qEksUwWmqRaeGOUcC5oJHYd47kFYqdVWHO9VkkfsyPP3yUDVuqKhvm6c9W238GoJOg1a4bEb9B0hH+o97x9knZPggs8MUcTQ1oZG0bgAGjwCBrUYoBkwXPM7v5oIyWUuNyblSg9osOJzfkOXPt5KEpcBAIAlBkGnePfpM+yw3iiuG/Od8Z/usOoda52fJ17cOUPbdE6L8Ni3t6Vufqjsj7/AMFNXmD9NUiRw/Vw2ceRf8Rv49w5qdPTrW37mHTOr8zg6kc7cPZ2/Zra6DxgQCAQCDxwvkVjelb1mto3iSJ2MIo+jkA4OuAvI6XS26N6SrX9F94ifjEeMTw9u61a3nMfrhIL2CqEFO020VdK5tXS+hVw2cOHSBu5p+dwud4yOW61p88VjqX9GWMx2pzRrGm1cIkA2XglssZ3xyDJzSD/AFYrTlxzjtsmJ3Sq1pCDwi+9AwqMMBzabHlw/kgj5qR7d7T2jNSgkyUjcSOwoF218g+N7gg6/tGTmPAIE31sh+Me7LyQI5k8SfFA6hw57t42R1/kgkqahazPeeZ/DkoSdIBAIM8080uvtU0DuqV497GnzPdzVPPm/TV6bojovbbPmjwj6z9PeolDSPlkbHGNp7zYD8TyAGfcqtazadoehy5a4qTe87RDbNHsHZSwNibmd73fKeRm73AdgC6eOkUrs8FrNVbU5ZyW9kd0dySWaqEAgEAgEHMjARY/0Vo1Gnpnp1beqYnumOUx4JraYneHS3oCAQRsuFgTdPFZsjgGyDhK0ertfObc2d1kHI5bIv8Al6s8vkjZJLWkIBAIBAnJC072g9yBE4fH8n3lB5/Z0fI+JQdtoYx8Ud9z5oFmsA3ADsQdIBAIEaqpZG0vkc1jRvc4gD3qJmIjeWePHfJbq0jefUzfSzTh0t4qYlsZydJuc7qb8lvvPUqWXUb8KvU9HdDRi2yZ+Nu7sjx75+CnUVI+V7Y42lznZADz6h1qvETM7Q7eXLTHWb3naIa5ohou2kZtOs6Z49J3AD5Lerr4roYcUUj1vGdJdI21Vto4VjlH1n/nBY1ucsIBAIBAIBAIBAIBAIBAIBBBY5idRTXeIRPDx2DsvYOsZh435i3XzWq97U47bw6Gl0+DUfkm/Vt6+MT9vj9DWh08o5LbT3Rk8HtNvtNuPesa6ikt2XoXV05RFvCfpO0p6kxCKT9nIx/suB8lti0TylzsmDJj9Osx4wcrJqCAQCDwmyCJxDSekh9eZl+TfTPg2612y0rzldw9HanN6NJ9vCPiquK6yBmKeL68n4NG/vIWi2q/bDsafoDtzW9kff8AhSMUxaaodtTSOdyG5o7GjIKra9rc5d7T6XFgjq467fP3pbR/Q+oqbOI6KI/HcN4+a3ee3ILZjwWv6oU9Z0rg0/CJ61u6PrP/ACWnYFgENK20Tcz6zzm53aeXUMldpjrSODyer1uXVW3vPDsjshKLYqBAIBAIBAIBAIBAIBAIBAIBAIKrpBoPBUEvZ+pkOZLR6Lj85v4iy0ZNPW3GOEuvo+mM2D8t/wA1fXzjwln+L6J1VObui22j48d3jt3Xb3hU74b15w9Lpuk9Pn4VttPdPD+JMKfFp2epNK23J7vzWMXtHKVi+lw39KkT7IPWaU1o3VEnfY+YKy89fvaJ6N0k88cO/wC99d+8P+zH/wAVPnsnex//AC9H/wCuPfP3IyaTVjt9RL3G3lZR52/ezjo7Sxyxwj6mqkk/aPe/2nF3mVhMzPNZpjpj9CsR4Rs4ghc87LGuceTQSfAKIjfkyveKxvado9azYToJVS2LwIW/P9a3U0fiQt9dPeefBytR01psXCv5p9XL3/bdecE0MpqeztnpXj477Gx+a3cPPrVqmCtfW89qultRn4b9WO6PrPNY1ucwIBAIBAIBAIBAIBAIBAIBAIBAIBAIBBHV+BU037SGNx52sfEZrC2OtucLOHW58PoXmPl7kJPq9oz6vSM7Hk/eutU6ajoU6d1Uc9p9n22NDq1g/wBab+D/AIrH8LXvbv8AyDN+yvx+5SLVxTDfJM7vaPJqmNLXvY26f1E8q1j3/dI0mhFEzPots/Pc53uvb3LOMFI7FXJ0xq7/AKtvCIj+U5TUkcYtGxrByaAPJbYiI5OffLfJO95mfEspYBAIBAIBAIBAIBAIIPENMKCFxbJVQhw3tDtojtDbkd6D3D9L6GZwbHVQucdzdoNJ7A6xKCbQMMSxqmpy0Tzwwl1y0SSNZtAWuRtEXtceKDxmOUxhM4qITCDYyiRmwDe1i69r3y3oOKDSGknfsQ1MEr7E7LJGPdYbzZpvbMeKCTQI1lXHEwySvbGxvrPeQ1oztmTkM7IGVBpDSTv2IamCV9idlkjHusN5s03tuQJz6U0LHlj6uma9p2XNdLGCHciCbg9SCWBQePeACSQAN5OQA60FfqNOcOYSDVw3G/ZO372ghA8wvSajqDsw1ET3fJDhtfZOfuQSyBjiWM01Ps9PPDDt32eke1m1a21baIva48QgUw/EYZ27cEscrLkbUbmvFxvF2m18wgSqMbpmOLX1ELXN3tdIwEdoJyQPmOBAIIIOYI4jgQg9QCAQQr9LqAEg1tKCCQQZo7gg2IPpZG6CZabi4zBQeoBAIBBmeufSOSFkVNE4sMwc6RwNjsAgBoPC5vfstxQVDQ/VrLWwiczMhjcTseiXucASCbbQAFwePBEkNNNXs1BGJekbNFcNc4NLC0n1btJOROV777ILpqZ0nkmbJSyuLzE0PjcTc9HcNLSeOyS2x+dbgiEXr4/a0nsS/eYgmtWmHNqcFkgduldO3sJ3HtBse5BlujVe6iropHZGGXYkHJtzHKO4F3giX0yDdEM014YtsU8VMDnM7bd7EdiL9ri37JQM9RmEZT1ThvPQs7BZ0hHeWD6pQZ/pd8I1P07/AL6JfSXStZHtOIDWtuSdwAFyUQ+ftMdLp8Sn6Nm30JcGwwtvdxvZpcB6zjy4X70SnMM1P1L2B0s0cLj8QNMhHUSCBfsugr2l2hFTh+y95D4ybNlZcWdvAcN7TyPVvQaRqj0tfVMfTzuLpYQC153vj3Z83NNhfjcdaIQuvr16Lsn84UE/qT+D3fTyfdjQZZrKH/Uqz2x/tMRL6Gwb/Dw/Rx/cCIPEAggtOMZ/RKKaYGz9nZj+kd6LPAm/cg+adk2JzIuAT1m5FzzNj4FEvoPVXjf6TQMBN3wfqX33nZA2D13aW58wUQuCAQCAQZrrl0aknjjqYWl5hDmyNGZ6MkHaA42INxyPUgzzRbTyromhkRY+K99iQEgX37JBBbfvHUiV5pNa9JO3oq2lIY621k2aO4IILmuAORAO45gIhftH20b2CakbBsuFtuJjW8rtNgCNwyKDM9fH7Wk9iX7zEFo1MfBo+ll8wgzvW7g/QV7ngehUNEg9r1ZB42P1kS1fVti/6Th8LibvjHRP57TLC56y3ZPeiGQa0cVNRiMobm2K0LAObfX79suHcES27RHCf0Wjgg+Mxg2+uQ+k8/aJRD5/0u+Ean6d/wB9Etn1oVZjwqW2ReI4+5zmh3iLjvRDPNStA2SudI4X6GMlvU9zg0Hw2vFEtvqqhkbHPkc1jGAuc5xADWjeSTkAiFfxHSHCp4zHNVUcjHWu10sZBsQRx5gIFdH6vDA7o6N9GHkE7MJi2iBvNmZlBQdfXr0XZP5woJ/Un8Hu+nk+7Ggy3WT8JVntj/aYiX0Lg3+Hh+jj+4EQeIBBjmvHGdqWGlacox0r/bcC1g7Q3aP1wg7wvQ7bwCR2z+ukP6S3nZl9hvfHtfbQQ+pzG+hrehcfQqW7PV0jc2HvG0O8IlvCICAQCCtY7p1Q0khimkcJGgEtEb3ZEXGYbbd1oE6rRbDsQjZOYWnpWh7ZGXjcQ4XBOwRc9t0FH0v1VNhhknppXERgvMcljdozdsuFswL5EG/NBE6mcUfHXdCCejnY7abw22jaa7tsHDv6giUrr4/a0nsS/eYiFo1MfBo+ll8wgT1y4P01F0wF30ztrr6NxDZO71XfVQUjVdpQKRla15yETp2DnIwBuyOt12fZRKL1b4WavEYtv0gwmeQ8y03F+15b70H0SiHzPpd8I1P07/vols+s+jMmFTWzLAyTua5pd4C57kQzrUviDY690bjbpoy1vttIcB3gPRLZNI8ONTSzwNcGmWNzA45gFwtc2RDHcb1WT01PLO6oicIml5aGuBIHAXRJrqe+E2fRy/dCCwa+vXouyfzhRCf1J/B7vp5PuxoMt1k/CVZ7Y/2mIl9C4N/h4fo4/uBEHiBOomaxrnuNmtBc48gBcnwQfL2O4mamolndf9a8utxDdzW9VmgDuRK/Q64ZGNaxtHGGtAaB0rsmgWA9Tkgzo1RbL0sQ6Mh+2wDPYIdtNA5gZeCD6cwDFG1NPFOzdI0O7Duc3ucCO5EJBAIBBlWuXRV8hbWQtLtluxMBmdkElr7cbXIPVbkgquhuseeijEJY2aEXLAXFrmXNyA7MFt7m1uKJOdK9aE1VC6GOJsLHizztFzi3i0GwDQePUgk9TGjUhlNa9pbG1rmxX+O51gXj5oFxfiXdSIe6+P2tJ7Ev3mILRqY+DR9LL5hBc62lbLG+N4u2RrmuHURYoPlvEqJ0E0kL/Wie5h69k2v37+9Etg1IYRsU8tSd87tlvsRkg27Xl32QiGloPmfS74Rqfp3/AH0S+kuiDo9lwBa5tiDuIIsQUQ+fdM9EZ8Nm22bXQhwdDMPim92hxHqvB48eHIEp7CtcFQxgbNCyVwy2w4sJ63CxF+y3YiEPpVrIqqtjorMhhcLOa25LhxDnHh1ADvRKb1P6NVIqRVPjLIQxwaXZF5cLDZG+3WcuV0DnX169F2T+cKIT+pP4Pd9PJ92NBlusgf8AU6z2x/tMRKzUmt+djGMFNEQxrW323Z2AF93UiCv/APZp/wB1i+278kEnprpi6TBonWEclbduy0k2Y1/6yxPAgNb9dBA6oNGIqqSaWeNskUYDA1wuDI6zie0NH8aJah/cfDv3OD7KIZ/rd0RhghinpomxtDtiQMFh6Quxx7xb6wQPdR2NXZNSOPqHpY/ZcbSDudY/XQaogEAgEEDiOhlBO4ukpoi473AFhPaWEXQJ0Wg+HxODmUsVxuLrvt2bZNkFhAQMMTwOmqC0zwRSltw0yMa6wNr2uMtw8EC2HYfFAzo4Y2RMuTssaGi53mw4oHSCIrNF6KV7pJaWB73W2nOjYSbAAXJFzkAO5BI0dKyJjY42NYxos1rQAAOQA3IFkENPopQveXvpKdz3Hac4xsJLuZJGZQTACDx7AQQQCDkQcwRyKCvVegmHSHadSx3O/Z2mfcIQOcM0Toqc7UVNE1w3O2dp32nXKCaQMMUwSmqNkzwRTbF9npGNds3ttWuMr2HgECuHYbDAzYgjZEy5OyxoaLm1zYccggZVei1FK90klLTve83c50bCXGwFySLnIDwQI/3Mw79ypf8AtM/JAf3Mw79ypf8AtM/JAtPovRPaxr6WBzYgRG0xtIYCbkNBGQJzyQPMNwyGnaWQRRxMJ2i1jQ0FxABNhxsB4IHaBCto45mGOVjZGO3tcA4GxuLg9dkDHD9G6OB4khpoI3gEBzI2tNjvFwNyCVQCD//Z"/>
          <p:cNvSpPr>
            <a:spLocks noChangeAspect="1" noChangeArrowheads="1"/>
          </p:cNvSpPr>
          <p:nvPr/>
        </p:nvSpPr>
        <p:spPr bwMode="auto">
          <a:xfrm>
            <a:off x="155575" y="-1600200"/>
            <a:ext cx="33718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448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76456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636912"/>
            <a:ext cx="662473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GENERALIDADES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713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190 Rectángulo"/>
          <p:cNvSpPr/>
          <p:nvPr/>
        </p:nvSpPr>
        <p:spPr>
          <a:xfrm>
            <a:off x="142844" y="285728"/>
            <a:ext cx="471718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SISTEMA DE VIGILANCIA EN SALUD PUBLICA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190" descr="http://sur.uniandes.edu.co/participacion/img/mapa_localidad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4719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29289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58 Diagrama"/>
          <p:cNvGraphicFramePr/>
          <p:nvPr/>
        </p:nvGraphicFramePr>
        <p:xfrm>
          <a:off x="0" y="-99392"/>
          <a:ext cx="87154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13788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64076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889125" y="57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O"/>
          </a:p>
        </p:txBody>
      </p:sp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0" y="966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O"/>
          </a:p>
        </p:txBody>
      </p:sp>
      <p:pic>
        <p:nvPicPr>
          <p:cNvPr id="19461" name="Picture 36" descr="http://farm1.static.flickr.com/50/140271855_5b5a8730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2921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1331640" y="1916832"/>
            <a:ext cx="416847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Código Penal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Ley 599 Año 2000</a:t>
            </a:r>
          </a:p>
          <a:p>
            <a:pPr>
              <a:defRPr/>
            </a:pPr>
            <a:r>
              <a:rPr lang="es-ES" sz="1600" dirty="0">
                <a:latin typeface="Verdana" pitchFamily="34" charset="0"/>
              </a:rPr>
              <a:t>De los delitos contra la salud publica </a:t>
            </a:r>
          </a:p>
          <a:p>
            <a:pPr>
              <a:defRPr/>
            </a:pPr>
            <a:r>
              <a:rPr lang="es-ES" sz="1600" dirty="0">
                <a:latin typeface="Verdana" pitchFamily="34" charset="0"/>
              </a:rPr>
              <a:t>Art.368  “</a:t>
            </a:r>
            <a:r>
              <a:rPr lang="es-ES" sz="1600" b="1" dirty="0">
                <a:latin typeface="Verdana" pitchFamily="34" charset="0"/>
              </a:rPr>
              <a:t>Violación de medidas sanitarias”.</a:t>
            </a:r>
          </a:p>
          <a:p>
            <a:pPr>
              <a:defRPr/>
            </a:pPr>
            <a:endParaRPr lang="es-ES" sz="1600" b="1" dirty="0">
              <a:latin typeface="Verdana" pitchFamily="34" charset="0"/>
            </a:endParaRPr>
          </a:p>
          <a:p>
            <a:pPr>
              <a:defRPr/>
            </a:pPr>
            <a:r>
              <a:rPr lang="es-ES" sz="1600" b="1" u="sng" dirty="0">
                <a:latin typeface="Verdana" pitchFamily="34" charset="0"/>
              </a:rPr>
              <a:t>El que viole una medida sanitaria adoptada por la autoridad sanitaria para impedir la introducción o</a:t>
            </a:r>
          </a:p>
          <a:p>
            <a:pPr>
              <a:defRPr/>
            </a:pPr>
            <a:r>
              <a:rPr lang="es-ES" sz="1600" b="1" u="sng" dirty="0">
                <a:latin typeface="Verdana" pitchFamily="34" charset="0"/>
              </a:rPr>
              <a:t>    propagación de una epidemia</a:t>
            </a:r>
            <a:r>
              <a:rPr lang="es-ES" sz="1600" b="1" dirty="0">
                <a:latin typeface="Verdana" pitchFamily="34" charset="0"/>
              </a:rPr>
              <a:t>, </a:t>
            </a:r>
            <a:r>
              <a:rPr lang="es-ES" sz="1600" b="1" u="sng" dirty="0">
                <a:latin typeface="Verdana" pitchFamily="34" charset="0"/>
              </a:rPr>
              <a:t>incurrirá en prisión </a:t>
            </a:r>
          </a:p>
          <a:p>
            <a:pPr>
              <a:defRPr/>
            </a:pPr>
            <a:r>
              <a:rPr lang="es-ES" sz="1600" b="1" u="sng" dirty="0">
                <a:latin typeface="Verdana" pitchFamily="34" charset="0"/>
              </a:rPr>
              <a:t>de 1 a 3 años.</a:t>
            </a:r>
            <a:endParaRPr lang="es-ES_tradnl" sz="1600" b="1" u="sng" dirty="0">
              <a:latin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971600" y="260648"/>
            <a:ext cx="6912768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MARCO NORMATIVO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60648"/>
            <a:ext cx="90487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036496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03649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 redondeado"/>
          <p:cNvSpPr/>
          <p:nvPr/>
        </p:nvSpPr>
        <p:spPr>
          <a:xfrm>
            <a:off x="3491880" y="5906696"/>
            <a:ext cx="1656184" cy="6179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813"/>
            <a:ext cx="9036496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3368781" y="5944796"/>
            <a:ext cx="2003982" cy="6179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uario\Desktop\Image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9512" y="1886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FLUJO DE INFORMACIÓN</a:t>
            </a:r>
            <a:endParaRPr lang="es-CO" sz="280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988840"/>
            <a:ext cx="6624736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EVENTOS DE INTERES EN SALUD PUBLICA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5693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6233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333375"/>
            <a:ext cx="88614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0350"/>
            <a:ext cx="511333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404813"/>
            <a:ext cx="8726487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916832"/>
            <a:ext cx="662473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EPIDEMIOLOGIA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423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852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33375"/>
            <a:ext cx="8724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107504" y="5949280"/>
            <a:ext cx="1656184" cy="6179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/>
        </p:nvSpPr>
        <p:spPr>
          <a:xfrm>
            <a:off x="7487816" y="24410"/>
            <a:ext cx="1656184" cy="6179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260350"/>
            <a:ext cx="88058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404813"/>
            <a:ext cx="843121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404813"/>
            <a:ext cx="86201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404813"/>
            <a:ext cx="86534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1" y="836712"/>
            <a:ext cx="8640763" cy="568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552727" cy="34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819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052513"/>
            <a:ext cx="38004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4899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65175"/>
            <a:ext cx="47053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325" y="3213100"/>
            <a:ext cx="32178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476673"/>
            <a:ext cx="82772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76864" cy="481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9694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7"/>
            <a:ext cx="7607945" cy="46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5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476673"/>
            <a:ext cx="84867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636912"/>
            <a:ext cx="6624736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s-E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NOTIFICACION OBLIGATORIA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350"/>
            <a:ext cx="892899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79930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1138"/>
            <a:ext cx="84963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208912" cy="340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0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8091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6246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CALENDARIO EPIDEMIOLÓGICO</a:t>
            </a:r>
            <a:endParaRPr lang="es-CO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04813"/>
            <a:ext cx="86296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7642" cy="54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61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476672"/>
            <a:ext cx="5040560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Eventos con mayor reporte entre los años 2009 - 2013</a:t>
            </a:r>
            <a:endParaRPr lang="es-CO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8907990"/>
              </p:ext>
            </p:extLst>
          </p:nvPr>
        </p:nvGraphicFramePr>
        <p:xfrm>
          <a:off x="179512" y="1700808"/>
          <a:ext cx="8784976" cy="489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0910"/>
                <a:gridCol w="444106"/>
                <a:gridCol w="444106"/>
                <a:gridCol w="444106"/>
                <a:gridCol w="444106"/>
                <a:gridCol w="444106"/>
                <a:gridCol w="1193536"/>
              </a:tblGrid>
              <a:tr h="3264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EVENTOS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VARICELA INDIVIDUAL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24632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29166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41515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34334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34889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164536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AGRESIONES POR ANIMALES POTENCIALMENTE TRANSMISORES DE RABIA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5687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7261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10089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12969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16386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52392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PAROTIDITIS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2302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5669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10776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4966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4379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28092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ESI - IRAG (VIGILANCIA CENTINELA)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5460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5010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1004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4041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2573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18088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TOS FERINA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1074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953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1433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4020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4885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12365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INTOXICACION POR FARMACOS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1382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1894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2288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1904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2022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9490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ENFERMEDAD TRANSMITIDA POR ALIMENTOS O AGUA (ETA)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1283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2059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1789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1906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1998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9035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VIH/SIDA/MORTALIDAD POR SIDA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1702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1383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1824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1682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2147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8738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DENGUE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730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3043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559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1030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3019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8381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MORTALIDAD PERINATAL Y NEONATAL TARDÍA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1331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1284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1338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1585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1649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7187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INTOXICACION POR OTRAS SUSTANCIAS QUIMICAS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1473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1597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1249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980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1029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6328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INTOXICACION POR SUSTANCIAS PSICOACTIVAS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324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1128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1746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2173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5371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RUBEOLA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449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1079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965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896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989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4378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6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SARAMPION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101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826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1213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969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799</a:t>
                      </a:r>
                      <a:endParaRPr lang="es-CO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3908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7768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004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6525"/>
            <a:ext cx="87852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s-CO" b="1" dirty="0" smtClean="0"/>
              <a:t>OBTENCIÓN DE INFORMACIÓN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6084168" y="5661248"/>
            <a:ext cx="158417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9289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CO" b="1" dirty="0" smtClean="0"/>
              <a:t>OBTENCIÓN DE INFORMACIÓN</a:t>
            </a:r>
            <a:endParaRPr lang="es-CO" dirty="0"/>
          </a:p>
        </p:txBody>
      </p:sp>
      <p:sp>
        <p:nvSpPr>
          <p:cNvPr id="5" name="4 Elipse"/>
          <p:cNvSpPr/>
          <p:nvPr/>
        </p:nvSpPr>
        <p:spPr>
          <a:xfrm>
            <a:off x="0" y="2636912"/>
            <a:ext cx="266429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O" b="1" dirty="0" smtClean="0"/>
              <a:t>OBTENCIÓN DE INFORMACIÓN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23974"/>
            <a:ext cx="8712969" cy="512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333375"/>
            <a:ext cx="8805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56984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21414</TotalTime>
  <Words>260</Words>
  <Application>Microsoft Office PowerPoint</Application>
  <PresentationFormat>Presentación en pantalla (4:3)</PresentationFormat>
  <Paragraphs>136</Paragraphs>
  <Slides>62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CALENDARIO EPIDEMIOLÓGICO</vt:lpstr>
      <vt:lpstr>Diapositiva 55</vt:lpstr>
      <vt:lpstr>Diapositiva 56</vt:lpstr>
      <vt:lpstr>Diapositiva 57</vt:lpstr>
      <vt:lpstr>Diapositiva 58</vt:lpstr>
      <vt:lpstr>Diapositiva 59</vt:lpstr>
      <vt:lpstr>OBTENCIÓN DE INFORMACIÓN</vt:lpstr>
      <vt:lpstr>OBTENCIÓN DE INFORMACIÓN</vt:lpstr>
      <vt:lpstr>OBTENCIÓN DE INFORMACIÓN</vt:lpstr>
    </vt:vector>
  </TitlesOfParts>
  <Company>Secretaria de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selizarazo</dc:creator>
  <cp:lastModifiedBy>marincon</cp:lastModifiedBy>
  <cp:revision>825</cp:revision>
  <dcterms:created xsi:type="dcterms:W3CDTF">2009-02-18T21:31:06Z</dcterms:created>
  <dcterms:modified xsi:type="dcterms:W3CDTF">2014-03-27T17:00:12Z</dcterms:modified>
</cp:coreProperties>
</file>